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09" r:id="rId2"/>
    <p:sldId id="3467" r:id="rId3"/>
    <p:sldId id="3496" r:id="rId4"/>
    <p:sldId id="3454" r:id="rId5"/>
    <p:sldId id="3474" r:id="rId6"/>
    <p:sldId id="3499" r:id="rId7"/>
    <p:sldId id="3501" r:id="rId8"/>
    <p:sldId id="3453" r:id="rId9"/>
    <p:sldId id="3502" r:id="rId10"/>
    <p:sldId id="3503" r:id="rId11"/>
    <p:sldId id="3498" r:id="rId12"/>
    <p:sldId id="3505" r:id="rId13"/>
    <p:sldId id="3466" r:id="rId14"/>
    <p:sldId id="3507" r:id="rId15"/>
  </p:sldIdLst>
  <p:sldSz cx="12192000" cy="6858000"/>
  <p:notesSz cx="6858000" cy="9144000"/>
  <p:custDataLst>
    <p:tags r:id="rId17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39" autoAdjust="0"/>
    <p:restoredTop sz="71583" autoAdjust="0"/>
  </p:normalViewPr>
  <p:slideViewPr>
    <p:cSldViewPr snapToGrid="0">
      <p:cViewPr varScale="1">
        <p:scale>
          <a:sx n="57" d="100"/>
          <a:sy n="57" d="100"/>
        </p:scale>
        <p:origin x="11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D3955-8C00-450F-AD0E-9B239EC363A8}" type="datetimeFigureOut">
              <a:rPr lang="nl-NL" smtClean="0"/>
              <a:t>14-7-2025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BFCF5-8D0F-4E8E-BCD8-B8F0527D9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4647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registratie van een naam is niet verplicht, er komt dan alleen een nummer op de lijst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BFCF5-8D0F-4E8E-BCD8-B8F0527D91C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63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Inleveren kandidatenlijsten, u kunt hiervoor een afspraak maken om te voorkomen dat alle partijen tegelijk komen.</a:t>
            </a:r>
          </a:p>
          <a:p>
            <a:endParaRPr lang="nl-NL" dirty="0"/>
          </a:p>
          <a:p>
            <a:r>
              <a:rPr lang="nl-NL" dirty="0"/>
              <a:t>Korte planning, verderop ga ik hier nog verder op in.</a:t>
            </a:r>
          </a:p>
          <a:p>
            <a:endParaRPr lang="nl-NL" dirty="0"/>
          </a:p>
          <a:p>
            <a:r>
              <a:rPr lang="nl-NL" dirty="0"/>
              <a:t>Vaststelling uitslag, zo spoedig mogelijk maar niet eerder dan donderdag 26 maart 2026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BFCF5-8D0F-4E8E-BCD8-B8F0527D91C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9851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Registratie bij het Centraal stembureau. </a:t>
            </a:r>
          </a:p>
          <a:p>
            <a:endParaRPr lang="nl-NL" dirty="0"/>
          </a:p>
          <a:p>
            <a:r>
              <a:rPr lang="nl-NL" dirty="0"/>
              <a:t> 22 december: uiterlijke datum registratie nieuwe partijen bij CSB en betaling 112,50</a:t>
            </a:r>
          </a:p>
          <a:p>
            <a:endParaRPr lang="nl-NL" dirty="0"/>
          </a:p>
          <a:p>
            <a:r>
              <a:rPr lang="nl-NL" dirty="0"/>
              <a:t>12 januari tot en met 2 februari stelt gemeente formulieren beschikbaar. </a:t>
            </a:r>
          </a:p>
          <a:p>
            <a:endParaRPr lang="nl-NL" dirty="0"/>
          </a:p>
          <a:p>
            <a:r>
              <a:rPr lang="nl-NL" dirty="0"/>
              <a:t>19 januari: waarborgsom moet ontvangen zijn 225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BFCF5-8D0F-4E8E-BCD8-B8F0527D91C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34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Tussen 12 januari en 2 februari stelt de gemeente formulieren kandidaatstelling beschikbaar (instemmingsverklaring). Maak hiervoor een afspraak zodat niet iedereen tegelijk komt. </a:t>
            </a:r>
          </a:p>
          <a:p>
            <a:endParaRPr lang="nl-NL" dirty="0"/>
          </a:p>
          <a:p>
            <a:r>
              <a:rPr lang="nl-NL" dirty="0"/>
              <a:t>USB stick krijgt u van ons.  Wij nemen deze in bij het inleveren van de kandidatenlijsten. Hiermee kunnen we de juiste gegeven inlezen in het OSV.</a:t>
            </a:r>
          </a:p>
          <a:p>
            <a:endParaRPr lang="nl-NL" dirty="0"/>
          </a:p>
          <a:p>
            <a:r>
              <a:rPr lang="nl-NL" dirty="0"/>
              <a:t>Let op: alleen voorletters of ook voornamen.  Alles wordt letterlijk overgenomen zoals u dit inlevert. Zo komt het ook op het stembiljet.</a:t>
            </a:r>
          </a:p>
          <a:p>
            <a:endParaRPr lang="nl-NL" dirty="0"/>
          </a:p>
          <a:p>
            <a:r>
              <a:rPr lang="nl-NL" dirty="0"/>
              <a:t>Kandidatenlijst ook op papier met geldige legitimatiebewijzen.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BFCF5-8D0F-4E8E-BCD8-B8F0527D91C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25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Bankrekeningnummer waarop waarborgsom moet worden gestort wordt nog gekend gemaakt. </a:t>
            </a:r>
          </a:p>
          <a:p>
            <a:endParaRPr lang="nl-NL" dirty="0"/>
          </a:p>
          <a:p>
            <a:r>
              <a:rPr lang="nl-NL" dirty="0"/>
              <a:t>112,50 wordt betaald bij registratie</a:t>
            </a:r>
          </a:p>
          <a:p>
            <a:r>
              <a:rPr lang="nl-NL" dirty="0"/>
              <a:t>225,00 wordt betaald bij kandidaatstelling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BFCF5-8D0F-4E8E-BCD8-B8F0527D91C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812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BFCF5-8D0F-4E8E-BCD8-B8F0527D91C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469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Wij hebben een extra stembureau in Schoonhoven (het zwembad) vanwege de grootte van de bestaande stembureaus.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BFCF5-8D0F-4E8E-BCD8-B8F0527D91C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6014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ABFCF5-8D0F-4E8E-BCD8-B8F0527D91C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977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(gro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afbeelding 9">
            <a:extLst>
              <a:ext uri="{FF2B5EF4-FFF2-40B4-BE49-F238E27FC236}">
                <a16:creationId xmlns:a16="http://schemas.microsoft.com/office/drawing/2014/main" id="{8D2181BF-AE96-5FAE-34F1-DA87F40E69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83369"/>
            <a:ext cx="12192000" cy="7141369"/>
          </a:xfrm>
          <a:custGeom>
            <a:avLst/>
            <a:gdLst>
              <a:gd name="connsiteX0" fmla="*/ 11553301 w 12192000"/>
              <a:gd name="connsiteY0" fmla="*/ 0 h 7141369"/>
              <a:gd name="connsiteX1" fmla="*/ 12109974 w 12192000"/>
              <a:gd name="connsiteY1" fmla="*/ 0 h 7141369"/>
              <a:gd name="connsiteX2" fmla="*/ 12192000 w 12192000"/>
              <a:gd name="connsiteY2" fmla="*/ 82026 h 7141369"/>
              <a:gd name="connsiteX3" fmla="*/ 12192000 w 12192000"/>
              <a:gd name="connsiteY3" fmla="*/ 149612 h 7141369"/>
              <a:gd name="connsiteX4" fmla="*/ 12192000 w 12192000"/>
              <a:gd name="connsiteY4" fmla="*/ 283369 h 7141369"/>
              <a:gd name="connsiteX5" fmla="*/ 12192000 w 12192000"/>
              <a:gd name="connsiteY5" fmla="*/ 395627 h 7141369"/>
              <a:gd name="connsiteX6" fmla="*/ 12192000 w 12192000"/>
              <a:gd name="connsiteY6" fmla="*/ 806004 h 7141369"/>
              <a:gd name="connsiteX7" fmla="*/ 12192000 w 12192000"/>
              <a:gd name="connsiteY7" fmla="*/ 7141369 h 7141369"/>
              <a:gd name="connsiteX8" fmla="*/ 0 w 12192000"/>
              <a:gd name="connsiteY8" fmla="*/ 7141369 h 7141369"/>
              <a:gd name="connsiteX9" fmla="*/ 0 w 12192000"/>
              <a:gd name="connsiteY9" fmla="*/ 283369 h 7141369"/>
              <a:gd name="connsiteX10" fmla="*/ 11471275 w 12192000"/>
              <a:gd name="connsiteY10" fmla="*/ 283369 h 7141369"/>
              <a:gd name="connsiteX11" fmla="*/ 11471275 w 12192000"/>
              <a:gd name="connsiteY11" fmla="*/ 149612 h 7141369"/>
              <a:gd name="connsiteX12" fmla="*/ 11471275 w 12192000"/>
              <a:gd name="connsiteY12" fmla="*/ 82026 h 7141369"/>
              <a:gd name="connsiteX13" fmla="*/ 11553301 w 12192000"/>
              <a:gd name="connsiteY13" fmla="*/ 0 h 714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7141369">
                <a:moveTo>
                  <a:pt x="11553301" y="0"/>
                </a:moveTo>
                <a:lnTo>
                  <a:pt x="12109974" y="0"/>
                </a:lnTo>
                <a:cubicBezTo>
                  <a:pt x="12155276" y="0"/>
                  <a:pt x="12192000" y="36724"/>
                  <a:pt x="12192000" y="82026"/>
                </a:cubicBezTo>
                <a:lnTo>
                  <a:pt x="12192000" y="149612"/>
                </a:lnTo>
                <a:lnTo>
                  <a:pt x="12192000" y="283369"/>
                </a:lnTo>
                <a:lnTo>
                  <a:pt x="12192000" y="395627"/>
                </a:lnTo>
                <a:lnTo>
                  <a:pt x="12192000" y="806004"/>
                </a:lnTo>
                <a:lnTo>
                  <a:pt x="12192000" y="7141369"/>
                </a:lnTo>
                <a:lnTo>
                  <a:pt x="0" y="7141369"/>
                </a:lnTo>
                <a:lnTo>
                  <a:pt x="0" y="283369"/>
                </a:lnTo>
                <a:lnTo>
                  <a:pt x="11471275" y="283369"/>
                </a:lnTo>
                <a:lnTo>
                  <a:pt x="11471275" y="149612"/>
                </a:lnTo>
                <a:lnTo>
                  <a:pt x="11471275" y="82026"/>
                </a:lnTo>
                <a:cubicBezTo>
                  <a:pt x="11471275" y="36724"/>
                  <a:pt x="11507999" y="0"/>
                  <a:pt x="1155330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0" rIns="828000" bIns="0" anchor="t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de tab ‘Slidebuilder’, klik op ‘Afbeeldingen’, selecteer de gewenste afbeelding en klik op ‘Invoegen’.</a:t>
            </a:r>
          </a:p>
        </p:txBody>
      </p:sp>
      <p:sp>
        <p:nvSpPr>
          <p:cNvPr id="146" name="Tijdelijke aanduiding voor tekst 23">
            <a:extLst>
              <a:ext uri="{FF2B5EF4-FFF2-40B4-BE49-F238E27FC236}">
                <a16:creationId xmlns:a16="http://schemas.microsoft.com/office/drawing/2014/main" id="{1D7663F4-7717-9053-2E28-7792CE666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240000">
            <a:off x="-3822637" y="1982959"/>
            <a:ext cx="9995223" cy="3444852"/>
          </a:xfrm>
          <a:custGeom>
            <a:avLst/>
            <a:gdLst>
              <a:gd name="connsiteX0" fmla="*/ 213258 w 9995223"/>
              <a:gd name="connsiteY0" fmla="*/ 31655 h 3444852"/>
              <a:gd name="connsiteX1" fmla="*/ 9586780 w 9995223"/>
              <a:gd name="connsiteY1" fmla="*/ 568 h 3444852"/>
              <a:gd name="connsiteX2" fmla="*/ 9831452 w 9995223"/>
              <a:gd name="connsiteY2" fmla="*/ 213259 h 3444852"/>
              <a:gd name="connsiteX3" fmla="*/ 9994656 w 9995223"/>
              <a:gd name="connsiteY3" fmla="*/ 2547190 h 3444852"/>
              <a:gd name="connsiteX4" fmla="*/ 9781966 w 9995223"/>
              <a:gd name="connsiteY4" fmla="*/ 2791863 h 3444852"/>
              <a:gd name="connsiteX5" fmla="*/ 451893 w 9995223"/>
              <a:gd name="connsiteY5" fmla="*/ 3444285 h 3444852"/>
              <a:gd name="connsiteX6" fmla="*/ 207220 w 9995223"/>
              <a:gd name="connsiteY6" fmla="*/ 3231595 h 3444852"/>
              <a:gd name="connsiteX7" fmla="*/ 568 w 9995223"/>
              <a:gd name="connsiteY7" fmla="*/ 276328 h 3444852"/>
              <a:gd name="connsiteX8" fmla="*/ 213258 w 9995223"/>
              <a:gd name="connsiteY8" fmla="*/ 31655 h 344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5223" h="3444852">
                <a:moveTo>
                  <a:pt x="213258" y="31655"/>
                </a:moveTo>
                <a:lnTo>
                  <a:pt x="9586780" y="568"/>
                </a:lnTo>
                <a:cubicBezTo>
                  <a:pt x="9713056" y="-8262"/>
                  <a:pt x="9822621" y="86981"/>
                  <a:pt x="9831452" y="213259"/>
                </a:cubicBezTo>
                <a:lnTo>
                  <a:pt x="9994656" y="2547190"/>
                </a:lnTo>
                <a:cubicBezTo>
                  <a:pt x="10003486" y="2673468"/>
                  <a:pt x="9908242" y="2783033"/>
                  <a:pt x="9781966" y="2791863"/>
                </a:cubicBezTo>
                <a:lnTo>
                  <a:pt x="451893" y="3444285"/>
                </a:lnTo>
                <a:cubicBezTo>
                  <a:pt x="325615" y="3453115"/>
                  <a:pt x="216050" y="3357872"/>
                  <a:pt x="207220" y="3231595"/>
                </a:cubicBezTo>
                <a:lnTo>
                  <a:pt x="568" y="276328"/>
                </a:lnTo>
                <a:cubicBezTo>
                  <a:pt x="-8263" y="150050"/>
                  <a:pt x="86981" y="40486"/>
                  <a:pt x="213258" y="31655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&lt;?xml version="1.0" encoding="UTF-8"?&gt;&lt;svg id="Laag_1" data-name="Laag 1" xmlns="http://www.w3.org/2000/svg" viewBox="0 0 2619.86 673.71"&gt;  &lt;defs&gt;    &lt;style&gt;      .cls-1 {        fill: #003e50;        stroke-width: 0px;      }    &lt;/style&gt;  &lt;/defs&gt;  &lt;path class="cls-1" d="M1565.41,49.45L822.86,0c-10.05,0-18.2,8.15-18.2,18.2v235.2c0,10.05,8.15,18.2,18.2,18.2h742.55c10.05,0,18.2-8.15,18.2-18.2V67.65c0-10.05-8.15-18.2-18.2-18.2Z"/&gt;  &lt;path class="cls-1" d="M1565.41,522.41l-742.55,49.45c-10.05,0-18.2-8.15-18.2-18.2v-235.2c0-10.05,8.15-18.2,18.2-18.2h742.55c10.05,0,18.2,8.15,18.2,18.2v185.75c0,10.05-8.15,18.2-18.2,18.2Z"/&gt;  &lt;path class="cls-1" d="M18.2,49.45L760.75,0c10.05,0,18.2,8.15,18.2,18.2v235.2c0,10.05-8.15,18.2-18.2,18.2H18.2C8.15,271.6,0,263.45,0,253.4V67.65c0-10.05,8.15-18.2,18.2-18.2Z"/&gt;  &lt;path class="cls-1" d="M18.2,522.41l742.55,49.45c10.05,0,18.2-8.15,18.2-18.2v-235.2c0-10.05-8.15-18.2-18.2-18.2H18.2C8.15,300.26,0,308.41,0,318.46v185.75c0,10.05,8.15,18.2,18.2,18.2Z"/&gt;  &lt;path class="cls-1" d="M2190.23,38.37l-350.9,32.44c-10.05,0-18.2,8.15-18.2,18.2v235.78c0,10.05,8.15,18.2,18.2,18.2h350.9c10.05,0,18.2-8.15,18.2-18.2V56.57c0-10.05-8.15-18.2-18.2-18.2Z"/&gt;  &lt;path class="cls-1" d="M2601.66,673.71l-350.9-32.44c-10.05,0-18.2-8.15-18.2-18.2v-235.78c0-10.05,8.15-18.2,18.2-18.2h350.9c10.05,0,18.2,8.15,18.2,18.2v268.22c0,10.05-8.15,18.2-18.2,18.2Z"/&gt;  &lt;path class="cls-1" d="M2250.76,38.37l350.9,32.44c10.05,0,18.2,8.15,18.2,18.2v235.78c0,10.05-8.15,18.2-18.2,18.2h-350.9c-10.05,0-18.2-8.15-18.2-18.2V56.57c0-10.05,8.15-18.2,18.2-18.2Z"/&gt;  &lt;path class="cls-1" d="M1839.33,673.71l350.9-32.44c10.05,0,18.2-8.15,18.2-18.2v-235.78c0-10.05-8.15-18.2-18.2-18.2h-350.9c-10.05,0-18.2,8.15-18.2,18.2v268.22c0,10.05,8.15,18.2,18.2,18.2Z"/&gt;&lt;/svg&gt;</a:t>
            </a:r>
            <a:endParaRPr lang="nl-NL" dirty="0"/>
          </a:p>
        </p:txBody>
      </p:sp>
      <p:sp>
        <p:nvSpPr>
          <p:cNvPr id="60" name="Tijdelijke aanduiding voor tekst 59">
            <a:extLst>
              <a:ext uri="{FF2B5EF4-FFF2-40B4-BE49-F238E27FC236}">
                <a16:creationId xmlns:a16="http://schemas.microsoft.com/office/drawing/2014/main" id="{C3E8941A-023B-98E9-8FA2-6358747D49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838519"/>
            <a:ext cx="12192000" cy="1019481"/>
          </a:xfrm>
          <a:solidFill>
            <a:schemeClr val="bg1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33729"/>
            <a:ext cx="3600000" cy="180000"/>
          </a:xfrm>
        </p:spPr>
        <p:txBody>
          <a:bodyPr anchor="t"/>
          <a:lstStyle>
            <a:lvl1pPr algn="l">
              <a:lnSpc>
                <a:spcPct val="80000"/>
              </a:lnSpc>
              <a:defRPr sz="1600" b="0"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Titeldia</a:t>
            </a:r>
            <a:r>
              <a:rPr lang="nl-NL" noProof="0" dirty="0"/>
              <a:t> (groen)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9050" y="4165977"/>
            <a:ext cx="6776427" cy="360000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Ruimte voor een subtitel</a:t>
            </a:r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C2E50591-0D87-4682-467C-A98610D46C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89049" y="2852279"/>
            <a:ext cx="6776427" cy="1181621"/>
          </a:xfrm>
        </p:spPr>
        <p:txBody>
          <a:bodyPr anchor="ctr"/>
          <a:lstStyle>
            <a:lvl1pPr marL="0" indent="0">
              <a:buFontTx/>
              <a:buNone/>
              <a:defRPr sz="4000" b="0" cap="all" baseline="0">
                <a:solidFill>
                  <a:schemeClr val="bg1"/>
                </a:solidFill>
              </a:defRPr>
            </a:lvl1pPr>
            <a:lvl2pPr marL="177800" indent="0">
              <a:buFontTx/>
              <a:buNone/>
              <a:defRPr>
                <a:solidFill>
                  <a:schemeClr val="bg1"/>
                </a:solidFill>
              </a:defRPr>
            </a:lvl2pPr>
            <a:lvl3pPr marL="360363" indent="0"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van de presentatie</a:t>
            </a:r>
          </a:p>
        </p:txBody>
      </p:sp>
      <p:sp>
        <p:nvSpPr>
          <p:cNvPr id="106" name="Tijdelijke aanduiding voor tekst 105">
            <a:extLst>
              <a:ext uri="{FF2B5EF4-FFF2-40B4-BE49-F238E27FC236}">
                <a16:creationId xmlns:a16="http://schemas.microsoft.com/office/drawing/2014/main" id="{CB779C3A-8492-74F2-C4B7-5200328F18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1716" y="6063490"/>
            <a:ext cx="2048402" cy="597043"/>
          </a:xfrm>
          <a:blipFill>
            <a:blip r:embed="rId2"/>
            <a:srcRect/>
            <a:stretch>
              <a:fillRect t="9217" b="9217"/>
            </a:stretch>
          </a:blipFill>
        </p:spPr>
        <p:txBody>
          <a:bodyPr/>
          <a:lstStyle>
            <a:lvl1pPr marL="0" indent="0">
              <a:buNone/>
              <a:defRPr sz="100">
                <a:pattFill prst="pct5">
                  <a:fgClr>
                    <a:schemeClr val="tx1"/>
                  </a:fgClr>
                  <a:bgClr>
                    <a:schemeClr val="bg1"/>
                  </a:bgClr>
                </a:patt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6" name="Tijdelijke aanduiding voor datum 25">
            <a:extLst>
              <a:ext uri="{FF2B5EF4-FFF2-40B4-BE49-F238E27FC236}">
                <a16:creationId xmlns:a16="http://schemas.microsoft.com/office/drawing/2014/main" id="{29B1411D-6A4E-0606-54DD-5E38C0D6154B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8428588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35795-1E08-44C8-9CBD-672424AE3197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ijdelijke aanduiding voor voettekst 26">
            <a:extLst>
              <a:ext uri="{FF2B5EF4-FFF2-40B4-BE49-F238E27FC236}">
                <a16:creationId xmlns:a16="http://schemas.microsoft.com/office/drawing/2014/main" id="{78EF79CD-4752-378B-93A0-A0AD41C23BF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6097199" y="7322519"/>
            <a:ext cx="5244695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ijdelijke aanduiding voor dianummer 27">
            <a:extLst>
              <a:ext uri="{FF2B5EF4-FFF2-40B4-BE49-F238E27FC236}">
                <a16:creationId xmlns:a16="http://schemas.microsoft.com/office/drawing/2014/main" id="{8B90E6DC-1D45-B549-7E84-BAA6EAFA38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71275" y="7264078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76A2C0D8-648C-60CF-3146-A1F91C593DA3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98D1C1F4-FF70-2861-6793-5ADD26E054A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C93EE9C4-E4C8-586B-9B8D-B6932AF8B80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D38258F6-90E0-AC75-8D80-ECB9CB53B2AA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65840D7E-0F54-6A6E-207B-D11F12AFFC7E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48C6799A-BEC2-54F9-2126-6E7F3EAE94CA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1D4C7F81-CCC1-6A8F-8AB4-2E4F07D7B756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0B5E94A4-98E6-31D2-2AB5-C5FB54AF6522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8C6AAB2B-7C91-F10C-5703-BDEEE2F6EE01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968144D3-0A93-3493-D768-E424E414095F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6F82F4C1-69C2-2288-A9DC-467D0667B927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9" name="Tekstvak 128">
                <a:extLst>
                  <a:ext uri="{FF2B5EF4-FFF2-40B4-BE49-F238E27FC236}">
                    <a16:creationId xmlns:a16="http://schemas.microsoft.com/office/drawing/2014/main" id="{19FEFD3C-A6A1-2C3D-0142-A6CE56DF22B4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130" name="Tekstvak 129">
                <a:extLst>
                  <a:ext uri="{FF2B5EF4-FFF2-40B4-BE49-F238E27FC236}">
                    <a16:creationId xmlns:a16="http://schemas.microsoft.com/office/drawing/2014/main" id="{550FE1E7-2FBE-6FE2-9B73-1EDBF88F2FCA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131" name="Vrije vorm: vorm 130">
                <a:extLst>
                  <a:ext uri="{FF2B5EF4-FFF2-40B4-BE49-F238E27FC236}">
                    <a16:creationId xmlns:a16="http://schemas.microsoft.com/office/drawing/2014/main" id="{8DEA88A9-5414-60D3-7DDA-72544FA20BC4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32" name="Gelijkbenige driehoek 131">
                <a:extLst>
                  <a:ext uri="{FF2B5EF4-FFF2-40B4-BE49-F238E27FC236}">
                    <a16:creationId xmlns:a16="http://schemas.microsoft.com/office/drawing/2014/main" id="{0DE7AC2E-4BE8-7473-735E-62CFD0B79B88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33" name="Groep 132">
                <a:extLst>
                  <a:ext uri="{FF2B5EF4-FFF2-40B4-BE49-F238E27FC236}">
                    <a16:creationId xmlns:a16="http://schemas.microsoft.com/office/drawing/2014/main" id="{159EA5A7-B05B-20C9-2750-25DCD7FBDFB6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CE4A7F74-5C49-471D-1B00-CE4E733262F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89D65863-04C2-1D52-2D63-1DA43A055AD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6D9FBDF1-C3C3-CD93-23BB-0F3BFB02FEA7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87558005-835D-9740-CF0D-DC74AE188788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CF4A90F4-5A3D-7D0A-9E16-E142674D9687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6" name="Rechthoek 135">
                  <a:extLst>
                    <a:ext uri="{FF2B5EF4-FFF2-40B4-BE49-F238E27FC236}">
                      <a16:creationId xmlns:a16="http://schemas.microsoft.com/office/drawing/2014/main" id="{B2B8BD32-EAAA-27F6-C9FA-9E2263249E1D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701A42F4-8CDD-4B3E-B749-394821D2DBDC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DF08FA81-F5F6-4645-3461-D6219F627975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A731C5F1-007E-8B37-BDB2-E805F06DF34E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23" name="Vrije vorm: vorm 122">
                  <a:extLst>
                    <a:ext uri="{FF2B5EF4-FFF2-40B4-BE49-F238E27FC236}">
                      <a16:creationId xmlns:a16="http://schemas.microsoft.com/office/drawing/2014/main" id="{82492C3F-81F9-2790-47A1-CE020E912709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4" name="Groep 123">
                  <a:extLst>
                    <a:ext uri="{FF2B5EF4-FFF2-40B4-BE49-F238E27FC236}">
                      <a16:creationId xmlns:a16="http://schemas.microsoft.com/office/drawing/2014/main" id="{2EE7CF61-2376-70D6-C64D-33FEBFC283D8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25" name="Vrije vorm: vorm 124">
                    <a:extLst>
                      <a:ext uri="{FF2B5EF4-FFF2-40B4-BE49-F238E27FC236}">
                        <a16:creationId xmlns:a16="http://schemas.microsoft.com/office/drawing/2014/main" id="{76AE60A8-5CB9-3A54-3D47-9658D758A1F1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Vrije vorm: vorm 125">
                    <a:extLst>
                      <a:ext uri="{FF2B5EF4-FFF2-40B4-BE49-F238E27FC236}">
                        <a16:creationId xmlns:a16="http://schemas.microsoft.com/office/drawing/2014/main" id="{9E03BE09-35DA-E84E-FCC5-1BD9A2C8F0DA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2" name="Tekstvak 121">
                <a:extLst>
                  <a:ext uri="{FF2B5EF4-FFF2-40B4-BE49-F238E27FC236}">
                    <a16:creationId xmlns:a16="http://schemas.microsoft.com/office/drawing/2014/main" id="{C73486CB-5EDC-CC22-7555-B70828C6E3E6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6CAF2F54-785B-6D0E-118A-74ED92992CC8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7D002464-05C9-10DD-FC93-6164265E8EDB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E2F8714-15EE-A217-E2DE-E65B2C77A415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F27AD4A9-AF53-8AC0-32CF-6C8F1A8F7BF9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3169F73A-5B30-CEBF-DC99-3F669DC82338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08" name="Groep 107">
                  <a:extLst>
                    <a:ext uri="{FF2B5EF4-FFF2-40B4-BE49-F238E27FC236}">
                      <a16:creationId xmlns:a16="http://schemas.microsoft.com/office/drawing/2014/main" id="{1F11A4FF-2415-6AD1-4309-2FC69BED054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743D892-17B2-7206-1496-9E0839BF666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18" name="Rechthoek 117">
                      <a:extLst>
                        <a:ext uri="{FF2B5EF4-FFF2-40B4-BE49-F238E27FC236}">
                          <a16:creationId xmlns:a16="http://schemas.microsoft.com/office/drawing/2014/main" id="{538E194F-16A4-3EF1-6E6C-45554F02EF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9" name="Rechthoek 118">
                      <a:extLst>
                        <a:ext uri="{FF2B5EF4-FFF2-40B4-BE49-F238E27FC236}">
                          <a16:creationId xmlns:a16="http://schemas.microsoft.com/office/drawing/2014/main" id="{F7E6EF15-C1B1-1A5A-BE7A-DC78B839E7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0" name="Ovaal 119">
                      <a:extLst>
                        <a:ext uri="{FF2B5EF4-FFF2-40B4-BE49-F238E27FC236}">
                          <a16:creationId xmlns:a16="http://schemas.microsoft.com/office/drawing/2014/main" id="{3AE7FA36-C563-0E9E-17AB-8F676994B3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16" name="Afbeelding 115">
                    <a:extLst>
                      <a:ext uri="{FF2B5EF4-FFF2-40B4-BE49-F238E27FC236}">
                        <a16:creationId xmlns:a16="http://schemas.microsoft.com/office/drawing/2014/main" id="{452311E5-24BF-E8BF-4B24-F85CFBA4EE9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7" name="Afbeelding 116">
                    <a:extLst>
                      <a:ext uri="{FF2B5EF4-FFF2-40B4-BE49-F238E27FC236}">
                        <a16:creationId xmlns:a16="http://schemas.microsoft.com/office/drawing/2014/main" id="{0FDD5162-AD31-B20E-DC56-62531B00D0F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8574B785-921F-3ECE-E585-A75DB7A589C9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11E12C5E-0775-071E-068F-7D4B031302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713C4595-3826-83E6-3C1A-AC257045CFC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0" name="Groep 109">
                  <a:extLst>
                    <a:ext uri="{FF2B5EF4-FFF2-40B4-BE49-F238E27FC236}">
                      <a16:creationId xmlns:a16="http://schemas.microsoft.com/office/drawing/2014/main" id="{D5F62959-9AB7-66DA-0807-77725F04D8D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C4AF9AE3-1F12-72D0-CE89-C575F56173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7400CD14-FAE0-11A7-47E8-14C9C643847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05" name="Rechthoek 104">
                <a:extLst>
                  <a:ext uri="{FF2B5EF4-FFF2-40B4-BE49-F238E27FC236}">
                    <a16:creationId xmlns:a16="http://schemas.microsoft.com/office/drawing/2014/main" id="{0CC9C2FB-F09D-5D82-4837-D879E0C4C58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07" name="Gelijkbenige driehoek 106">
                <a:extLst>
                  <a:ext uri="{FF2B5EF4-FFF2-40B4-BE49-F238E27FC236}">
                    <a16:creationId xmlns:a16="http://schemas.microsoft.com/office/drawing/2014/main" id="{8D35DF20-2163-4D2A-49A8-CE7670BDAA4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D25C36DA-3824-FA29-6CF9-E1CEE43140EC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95" name="ICOON_info">
              <a:extLst>
                <a:ext uri="{FF2B5EF4-FFF2-40B4-BE49-F238E27FC236}">
                  <a16:creationId xmlns:a16="http://schemas.microsoft.com/office/drawing/2014/main" id="{E709A574-6AF4-2B9B-021E-A84009A11207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02" name="Ovaal 101">
                <a:extLst>
                  <a:ext uri="{FF2B5EF4-FFF2-40B4-BE49-F238E27FC236}">
                    <a16:creationId xmlns:a16="http://schemas.microsoft.com/office/drawing/2014/main" id="{B46FB77B-8D8D-BF63-D56D-CF0F4A05BC7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03" name="Graphic 163" descr="Informatie">
                <a:extLst>
                  <a:ext uri="{FF2B5EF4-FFF2-40B4-BE49-F238E27FC236}">
                    <a16:creationId xmlns:a16="http://schemas.microsoft.com/office/drawing/2014/main" id="{046BD4D4-FEA5-9D9F-D502-0DD818852A9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3AFD7799-1724-8C05-771D-595C4F559728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97" name="Inspireren">
                <a:extLst>
                  <a:ext uri="{FF2B5EF4-FFF2-40B4-BE49-F238E27FC236}">
                    <a16:creationId xmlns:a16="http://schemas.microsoft.com/office/drawing/2014/main" id="{638CA393-D74C-C485-6B43-33D47DFFA20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99" name="Freeform 12">
                  <a:extLst>
                    <a:ext uri="{FF2B5EF4-FFF2-40B4-BE49-F238E27FC236}">
                      <a16:creationId xmlns:a16="http://schemas.microsoft.com/office/drawing/2014/main" id="{4B890478-3FDA-719B-37FD-35E4C5D41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13">
                  <a:extLst>
                    <a:ext uri="{FF2B5EF4-FFF2-40B4-BE49-F238E27FC236}">
                      <a16:creationId xmlns:a16="http://schemas.microsoft.com/office/drawing/2014/main" id="{F22DF4BB-4BC5-1639-0A17-0F2FBE3069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4">
                  <a:extLst>
                    <a:ext uri="{FF2B5EF4-FFF2-40B4-BE49-F238E27FC236}">
                      <a16:creationId xmlns:a16="http://schemas.microsoft.com/office/drawing/2014/main" id="{9D0CF228-8DFE-5BD4-FFEA-80F8F9FC19E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8" name="Tekstvak 97">
                <a:extLst>
                  <a:ext uri="{FF2B5EF4-FFF2-40B4-BE49-F238E27FC236}">
                    <a16:creationId xmlns:a16="http://schemas.microsoft.com/office/drawing/2014/main" id="{CC3619BE-E6B8-3972-9101-F4E7E8520803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grpSp>
        <p:nvGrpSpPr>
          <p:cNvPr id="141" name="INSTRUCTIE">
            <a:extLst>
              <a:ext uri="{FF2B5EF4-FFF2-40B4-BE49-F238E27FC236}">
                <a16:creationId xmlns:a16="http://schemas.microsoft.com/office/drawing/2014/main" id="{C1BBF6D2-28FD-FDE5-2A61-918C8F941380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02452EA1-F598-CD01-04C8-58D5ACE3CF68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ACA5DDD0-3AFC-3418-8639-2A62C6AEA77C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4" name="Gelijkbenige driehoek 143">
              <a:extLst>
                <a:ext uri="{FF2B5EF4-FFF2-40B4-BE49-F238E27FC236}">
                  <a16:creationId xmlns:a16="http://schemas.microsoft.com/office/drawing/2014/main" id="{A623BA0D-D8C9-3453-A1A4-4C6F29062563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E50C722F-0171-9AAC-FE6B-A44F77828B86}"/>
              </a:ext>
            </a:extLst>
          </p:cNvPr>
          <p:cNvGrpSpPr/>
          <p:nvPr userDrawn="1"/>
        </p:nvGrpSpPr>
        <p:grpSpPr>
          <a:xfrm>
            <a:off x="-2293938" y="744150"/>
            <a:ext cx="1995376" cy="758398"/>
            <a:chOff x="-2293938" y="744150"/>
            <a:chExt cx="1995376" cy="758398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86668E4E-93F8-7C6D-CBED-822CDB482D32}"/>
                </a:ext>
              </a:extLst>
            </p:cNvPr>
            <p:cNvSpPr/>
            <p:nvPr userDrawn="1"/>
          </p:nvSpPr>
          <p:spPr>
            <a:xfrm rot="10800000">
              <a:off x="-2293938" y="744151"/>
              <a:ext cx="1995376" cy="758397"/>
            </a:xfrm>
            <a:custGeom>
              <a:avLst/>
              <a:gdLst>
                <a:gd name="connsiteX0" fmla="*/ 1995376 w 1995376"/>
                <a:gd name="connsiteY0" fmla="*/ 758397 h 758397"/>
                <a:gd name="connsiteX1" fmla="*/ 0 w 1995376"/>
                <a:gd name="connsiteY1" fmla="*/ 758397 h 758397"/>
                <a:gd name="connsiteX2" fmla="*/ 0 w 1995376"/>
                <a:gd name="connsiteY2" fmla="*/ 103158 h 758397"/>
                <a:gd name="connsiteX3" fmla="*/ 915191 w 1995376"/>
                <a:gd name="connsiteY3" fmla="*/ 103158 h 758397"/>
                <a:gd name="connsiteX4" fmla="*/ 997689 w 1995376"/>
                <a:gd name="connsiteY4" fmla="*/ 0 h 758397"/>
                <a:gd name="connsiteX5" fmla="*/ 1080187 w 1995376"/>
                <a:gd name="connsiteY5" fmla="*/ 103158 h 758397"/>
                <a:gd name="connsiteX6" fmla="*/ 1995376 w 1995376"/>
                <a:gd name="connsiteY6" fmla="*/ 103158 h 75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376" h="758397">
                  <a:moveTo>
                    <a:pt x="1995376" y="758397"/>
                  </a:moveTo>
                  <a:lnTo>
                    <a:pt x="0" y="758397"/>
                  </a:lnTo>
                  <a:lnTo>
                    <a:pt x="0" y="103158"/>
                  </a:lnTo>
                  <a:lnTo>
                    <a:pt x="915191" y="103158"/>
                  </a:lnTo>
                  <a:lnTo>
                    <a:pt x="997689" y="0"/>
                  </a:lnTo>
                  <a:lnTo>
                    <a:pt x="1080187" y="103158"/>
                  </a:lnTo>
                  <a:lnTo>
                    <a:pt x="1995376" y="1031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A5ED4860-0C4E-4275-3B42-7288329D0D79}"/>
                </a:ext>
              </a:extLst>
            </p:cNvPr>
            <p:cNvSpPr/>
            <p:nvPr userDrawn="1"/>
          </p:nvSpPr>
          <p:spPr>
            <a:xfrm>
              <a:off x="-2293938" y="744150"/>
              <a:ext cx="1995376" cy="65523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08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Vorm verschuiven </a:t>
              </a:r>
              <a:b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Bij langere tekst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64762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1000" decel="4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36000" decel="49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81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(wit)">
    <p:bg>
      <p:bgPr>
        <a:solidFill>
          <a:srgbClr val="CDA7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afbeelding 9">
            <a:extLst>
              <a:ext uri="{FF2B5EF4-FFF2-40B4-BE49-F238E27FC236}">
                <a16:creationId xmlns:a16="http://schemas.microsoft.com/office/drawing/2014/main" id="{8D2181BF-AE96-5FAE-34F1-DA87F40E69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83369"/>
            <a:ext cx="12192000" cy="7141369"/>
          </a:xfrm>
          <a:custGeom>
            <a:avLst/>
            <a:gdLst>
              <a:gd name="connsiteX0" fmla="*/ 11553301 w 12192000"/>
              <a:gd name="connsiteY0" fmla="*/ 0 h 7141369"/>
              <a:gd name="connsiteX1" fmla="*/ 12109974 w 12192000"/>
              <a:gd name="connsiteY1" fmla="*/ 0 h 7141369"/>
              <a:gd name="connsiteX2" fmla="*/ 12192000 w 12192000"/>
              <a:gd name="connsiteY2" fmla="*/ 82026 h 7141369"/>
              <a:gd name="connsiteX3" fmla="*/ 12192000 w 12192000"/>
              <a:gd name="connsiteY3" fmla="*/ 149612 h 7141369"/>
              <a:gd name="connsiteX4" fmla="*/ 12192000 w 12192000"/>
              <a:gd name="connsiteY4" fmla="*/ 283369 h 7141369"/>
              <a:gd name="connsiteX5" fmla="*/ 12192000 w 12192000"/>
              <a:gd name="connsiteY5" fmla="*/ 395627 h 7141369"/>
              <a:gd name="connsiteX6" fmla="*/ 12192000 w 12192000"/>
              <a:gd name="connsiteY6" fmla="*/ 806004 h 7141369"/>
              <a:gd name="connsiteX7" fmla="*/ 12192000 w 12192000"/>
              <a:gd name="connsiteY7" fmla="*/ 7141369 h 7141369"/>
              <a:gd name="connsiteX8" fmla="*/ 0 w 12192000"/>
              <a:gd name="connsiteY8" fmla="*/ 7141369 h 7141369"/>
              <a:gd name="connsiteX9" fmla="*/ 0 w 12192000"/>
              <a:gd name="connsiteY9" fmla="*/ 283369 h 7141369"/>
              <a:gd name="connsiteX10" fmla="*/ 11471275 w 12192000"/>
              <a:gd name="connsiteY10" fmla="*/ 283369 h 7141369"/>
              <a:gd name="connsiteX11" fmla="*/ 11471275 w 12192000"/>
              <a:gd name="connsiteY11" fmla="*/ 149612 h 7141369"/>
              <a:gd name="connsiteX12" fmla="*/ 11471275 w 12192000"/>
              <a:gd name="connsiteY12" fmla="*/ 82026 h 7141369"/>
              <a:gd name="connsiteX13" fmla="*/ 11553301 w 12192000"/>
              <a:gd name="connsiteY13" fmla="*/ 0 h 714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7141369">
                <a:moveTo>
                  <a:pt x="11553301" y="0"/>
                </a:moveTo>
                <a:lnTo>
                  <a:pt x="12109974" y="0"/>
                </a:lnTo>
                <a:cubicBezTo>
                  <a:pt x="12155276" y="0"/>
                  <a:pt x="12192000" y="36724"/>
                  <a:pt x="12192000" y="82026"/>
                </a:cubicBezTo>
                <a:lnTo>
                  <a:pt x="12192000" y="149612"/>
                </a:lnTo>
                <a:lnTo>
                  <a:pt x="12192000" y="283369"/>
                </a:lnTo>
                <a:lnTo>
                  <a:pt x="12192000" y="395627"/>
                </a:lnTo>
                <a:lnTo>
                  <a:pt x="12192000" y="806004"/>
                </a:lnTo>
                <a:lnTo>
                  <a:pt x="12192000" y="7141369"/>
                </a:lnTo>
                <a:lnTo>
                  <a:pt x="0" y="7141369"/>
                </a:lnTo>
                <a:lnTo>
                  <a:pt x="0" y="283369"/>
                </a:lnTo>
                <a:lnTo>
                  <a:pt x="11471275" y="283369"/>
                </a:lnTo>
                <a:lnTo>
                  <a:pt x="11471275" y="149612"/>
                </a:lnTo>
                <a:lnTo>
                  <a:pt x="11471275" y="82026"/>
                </a:lnTo>
                <a:cubicBezTo>
                  <a:pt x="11471275" y="36724"/>
                  <a:pt x="11507999" y="0"/>
                  <a:pt x="1155330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0" rIns="828000" bIns="0" anchor="t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de tab ‘Slidebuilder’, klik op ‘Afbeeldingen’, selecteer de gewenste afbeelding en klik op ‘Invoegen’.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7825BF7A-5242-82AB-10F8-9E71BBDC5A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240000">
            <a:off x="-3822636" y="1982959"/>
            <a:ext cx="9995223" cy="3444852"/>
          </a:xfrm>
          <a:custGeom>
            <a:avLst/>
            <a:gdLst>
              <a:gd name="connsiteX0" fmla="*/ 213258 w 9995223"/>
              <a:gd name="connsiteY0" fmla="*/ 31655 h 3444852"/>
              <a:gd name="connsiteX1" fmla="*/ 9586780 w 9995223"/>
              <a:gd name="connsiteY1" fmla="*/ 568 h 3444852"/>
              <a:gd name="connsiteX2" fmla="*/ 9831452 w 9995223"/>
              <a:gd name="connsiteY2" fmla="*/ 213259 h 3444852"/>
              <a:gd name="connsiteX3" fmla="*/ 9994656 w 9995223"/>
              <a:gd name="connsiteY3" fmla="*/ 2547190 h 3444852"/>
              <a:gd name="connsiteX4" fmla="*/ 9781966 w 9995223"/>
              <a:gd name="connsiteY4" fmla="*/ 2791863 h 3444852"/>
              <a:gd name="connsiteX5" fmla="*/ 451893 w 9995223"/>
              <a:gd name="connsiteY5" fmla="*/ 3444285 h 3444852"/>
              <a:gd name="connsiteX6" fmla="*/ 207220 w 9995223"/>
              <a:gd name="connsiteY6" fmla="*/ 3231595 h 3444852"/>
              <a:gd name="connsiteX7" fmla="*/ 568 w 9995223"/>
              <a:gd name="connsiteY7" fmla="*/ 276328 h 3444852"/>
              <a:gd name="connsiteX8" fmla="*/ 213258 w 9995223"/>
              <a:gd name="connsiteY8" fmla="*/ 31655 h 344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5223" h="3444852">
                <a:moveTo>
                  <a:pt x="213258" y="31655"/>
                </a:moveTo>
                <a:lnTo>
                  <a:pt x="9586780" y="568"/>
                </a:lnTo>
                <a:cubicBezTo>
                  <a:pt x="9713056" y="-8262"/>
                  <a:pt x="9822621" y="86981"/>
                  <a:pt x="9831452" y="213259"/>
                </a:cubicBezTo>
                <a:lnTo>
                  <a:pt x="9994656" y="2547190"/>
                </a:lnTo>
                <a:cubicBezTo>
                  <a:pt x="10003486" y="2673468"/>
                  <a:pt x="9908242" y="2783033"/>
                  <a:pt x="9781966" y="2791863"/>
                </a:cubicBezTo>
                <a:lnTo>
                  <a:pt x="451893" y="3444285"/>
                </a:lnTo>
                <a:cubicBezTo>
                  <a:pt x="325615" y="3453115"/>
                  <a:pt x="216050" y="3357872"/>
                  <a:pt x="207220" y="3231595"/>
                </a:cubicBezTo>
                <a:lnTo>
                  <a:pt x="568" y="276328"/>
                </a:lnTo>
                <a:cubicBezTo>
                  <a:pt x="-8263" y="150050"/>
                  <a:pt x="86981" y="40486"/>
                  <a:pt x="213258" y="31655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&lt;?xml version="1.0" encoding="UTF-8"?&gt;&lt;svg id="Laag_1" data-name="Laag 1" xmlns="http://www.w3.org/2000/svg" viewBox="0 0 2619.86 673.71"&gt;  &lt;defs&gt;    &lt;style&gt;      .cls-1 {        fill: #003e50;        stroke-width: 0px;      }    &lt;/style&gt;  &lt;/defs&gt;  &lt;path class="cls-1" d="M1565.41,49.45L822.86,0c-10.05,0-18.2,8.15-18.2,18.2v235.2c0,10.05,8.15,18.2,18.2,18.2h742.55c10.05,0,18.2-8.15,18.2-18.2V67.65c0-10.05-8.15-18.2-18.2-18.2Z"/&gt;  &lt;path class="cls-1" d="M1565.41,522.41l-742.55,49.45c-10.05,0-18.2-8.15-18.2-18.2v-235.2c0-10.05,8.15-18.2,18.2-18.2h742.55c10.05,0,18.2,8.15,18.2,18.2v185.75c0,10.05-8.15,18.2-18.2,18.2Z"/&gt;  &lt;path class="cls-1" d="M18.2,49.45L760.75,0c10.05,0,18.2,8.15,18.2,18.2v235.2c0,10.05-8.15,18.2-18.2,18.2H18.2C8.15,271.6,0,263.45,0,253.4V67.65c0-10.05,8.15-18.2,18.2-18.2Z"/&gt;  &lt;path class="cls-1" d="M18.2,522.41l742.55,49.45c10.05,0,18.2-8.15,18.2-18.2v-235.2c0-10.05-8.15-18.2-18.2-18.2H18.2C8.15,300.26,0,308.41,0,318.46v185.75c0,10.05,8.15,18.2,18.2,18.2Z"/&gt;  &lt;path class="cls-1" d="M2190.23,38.37l-350.9,32.44c-10.05,0-18.2,8.15-18.2,18.2v235.78c0,10.05,8.15,18.2,18.2,18.2h350.9c10.05,0,18.2-8.15,18.2-18.2V56.57c0-10.05-8.15-18.2-18.2-18.2Z"/&gt;  &lt;path class="cls-1" d="M2601.66,673.71l-350.9-32.44c-10.05,0-18.2-8.15-18.2-18.2v-235.78c0-10.05,8.15-18.2,18.2-18.2h350.9c10.05,0,18.2,8.15,18.2,18.2v268.22c0,10.05-8.15,18.2-18.2,18.2Z"/&gt;  &lt;path class="cls-1" d="M2250.76,38.37l350.9,32.44c10.05,0,18.2,8.15,18.2,18.2v235.78c0,10.05-8.15,18.2-18.2,18.2h-350.9c-10.05,0-18.2-8.15-18.2-18.2V56.57c0-10.05,8.15-18.2,18.2-18.2Z"/&gt;  &lt;path class="cls-1" d="M1839.33,673.71l350.9-32.44c10.05,0,18.2-8.15,18.2-18.2v-235.78c0-10.05-8.15-18.2-18.2-18.2h-350.9c-10.05,0-18.2,8.15-18.2,18.2v268.22c0,10.05,8.15,18.2,18.2,18.2Z"/&gt;&lt;/svg&gt;</a:t>
            </a:r>
            <a:endParaRPr lang="nl-NL" dirty="0"/>
          </a:p>
        </p:txBody>
      </p:sp>
      <p:sp>
        <p:nvSpPr>
          <p:cNvPr id="60" name="Tijdelijke aanduiding voor tekst 59">
            <a:extLst>
              <a:ext uri="{FF2B5EF4-FFF2-40B4-BE49-F238E27FC236}">
                <a16:creationId xmlns:a16="http://schemas.microsoft.com/office/drawing/2014/main" id="{C3E8941A-023B-98E9-8FA2-6358747D49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838521"/>
            <a:ext cx="12192000" cy="1019481"/>
          </a:xfrm>
          <a:solidFill>
            <a:schemeClr val="bg1"/>
          </a:solidFill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333729"/>
            <a:ext cx="3600000" cy="180000"/>
          </a:xfrm>
        </p:spPr>
        <p:txBody>
          <a:bodyPr anchor="t"/>
          <a:lstStyle>
            <a:lvl1pPr algn="l">
              <a:lnSpc>
                <a:spcPct val="80000"/>
              </a:lnSpc>
              <a:defRPr sz="1200" b="0">
                <a:solidFill>
                  <a:schemeClr val="accent1"/>
                </a:solidFill>
              </a:defRPr>
            </a:lvl1pPr>
          </a:lstStyle>
          <a:p>
            <a:r>
              <a:rPr lang="nl-NL" noProof="0" dirty="0" err="1"/>
              <a:t>Titeldia</a:t>
            </a:r>
            <a:r>
              <a:rPr lang="nl-NL" noProof="0" dirty="0"/>
              <a:t> (wit)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89051" y="4165977"/>
            <a:ext cx="6776427" cy="360000"/>
          </a:xfrm>
        </p:spPr>
        <p:txBody>
          <a:bodyPr anchor="b"/>
          <a:lstStyle>
            <a:lvl1pPr marL="0" indent="0" algn="l">
              <a:buNone/>
              <a:defRPr sz="15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noProof="0" dirty="0"/>
              <a:t>Ruimte voor een subtitel</a:t>
            </a:r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C2E50591-0D87-4682-467C-A98610D46C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89049" y="2852281"/>
            <a:ext cx="6776427" cy="1181621"/>
          </a:xfrm>
        </p:spPr>
        <p:txBody>
          <a:bodyPr anchor="ctr"/>
          <a:lstStyle>
            <a:lvl1pPr marL="0" indent="0">
              <a:buFontTx/>
              <a:buNone/>
              <a:defRPr sz="3000" b="0" cap="all" baseline="0">
                <a:solidFill>
                  <a:schemeClr val="accent6"/>
                </a:solidFill>
              </a:defRPr>
            </a:lvl1pPr>
            <a:lvl2pPr marL="133350" indent="0">
              <a:buFontTx/>
              <a:buNone/>
              <a:defRPr>
                <a:solidFill>
                  <a:schemeClr val="bg1"/>
                </a:solidFill>
              </a:defRPr>
            </a:lvl2pPr>
            <a:lvl3pPr marL="270272" indent="0"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Titel van de presentatie</a:t>
            </a:r>
          </a:p>
        </p:txBody>
      </p:sp>
      <p:sp>
        <p:nvSpPr>
          <p:cNvPr id="106" name="Tijdelijke aanduiding voor tekst 105">
            <a:extLst>
              <a:ext uri="{FF2B5EF4-FFF2-40B4-BE49-F238E27FC236}">
                <a16:creationId xmlns:a16="http://schemas.microsoft.com/office/drawing/2014/main" id="{CB779C3A-8492-74F2-C4B7-5200328F18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1716" y="6063492"/>
            <a:ext cx="2048403" cy="597043"/>
          </a:xfrm>
          <a:blipFill>
            <a:blip r:embed="rId2"/>
            <a:srcRect/>
            <a:stretch>
              <a:fillRect t="9217" b="9217"/>
            </a:stretch>
          </a:blipFill>
        </p:spPr>
        <p:txBody>
          <a:bodyPr/>
          <a:lstStyle>
            <a:lvl1pPr marL="0" indent="0">
              <a:buNone/>
              <a:defRPr sz="100">
                <a:pattFill prst="pct5">
                  <a:fgClr>
                    <a:schemeClr val="tx1"/>
                  </a:fgClr>
                  <a:bgClr>
                    <a:schemeClr val="bg1"/>
                  </a:bgClr>
                </a:patt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6" name="Tijdelijke aanduiding voor datum 25">
            <a:extLst>
              <a:ext uri="{FF2B5EF4-FFF2-40B4-BE49-F238E27FC236}">
                <a16:creationId xmlns:a16="http://schemas.microsoft.com/office/drawing/2014/main" id="{29B1411D-6A4E-0606-54DD-5E38C0D6154B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8428588" y="7132021"/>
            <a:ext cx="2913307" cy="144759"/>
          </a:xfrm>
        </p:spPr>
        <p:txBody>
          <a:bodyPr/>
          <a:lstStyle/>
          <a:p>
            <a:pPr defTabSz="685800"/>
            <a:fld id="{05707137-1E20-45EF-8734-E70198B5B560}" type="datetime4">
              <a:rPr lang="nl-NL" smtClean="0">
                <a:solidFill>
                  <a:srgbClr val="FFFFFF">
                    <a:lumMod val="50000"/>
                  </a:srgbClr>
                </a:solidFill>
              </a:rPr>
              <a:pPr defTabSz="685800"/>
              <a:t>14 juli 2025</a:t>
            </a:fld>
            <a:endParaRPr lang="nl-NL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7" name="Tijdelijke aanduiding voor voettekst 26">
            <a:extLst>
              <a:ext uri="{FF2B5EF4-FFF2-40B4-BE49-F238E27FC236}">
                <a16:creationId xmlns:a16="http://schemas.microsoft.com/office/drawing/2014/main" id="{78EF79CD-4752-378B-93A0-A0AD41C23BF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6097201" y="7322521"/>
            <a:ext cx="5244695" cy="144759"/>
          </a:xfrm>
        </p:spPr>
        <p:txBody>
          <a:bodyPr/>
          <a:lstStyle/>
          <a:p>
            <a:pPr defTabSz="685800"/>
            <a:r>
              <a:rPr lang="nl-NL">
                <a:solidFill>
                  <a:srgbClr val="003E51"/>
                </a:solidFill>
              </a:rPr>
              <a:t>Plaats hier je voettekst</a:t>
            </a:r>
            <a:endParaRPr lang="nl-NL" dirty="0">
              <a:solidFill>
                <a:srgbClr val="003E51"/>
              </a:solidFill>
            </a:endParaRPr>
          </a:p>
        </p:txBody>
      </p:sp>
      <p:sp>
        <p:nvSpPr>
          <p:cNvPr id="28" name="Tijdelijke aanduiding voor dianummer 27">
            <a:extLst>
              <a:ext uri="{FF2B5EF4-FFF2-40B4-BE49-F238E27FC236}">
                <a16:creationId xmlns:a16="http://schemas.microsoft.com/office/drawing/2014/main" id="{8B90E6DC-1D45-B549-7E84-BAA6EAFA38C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71275" y="7264078"/>
            <a:ext cx="344955" cy="271314"/>
          </a:xfrm>
        </p:spPr>
        <p:txBody>
          <a:bodyPr/>
          <a:lstStyle/>
          <a:p>
            <a:pPr defTabSz="685800"/>
            <a:fld id="{9E843DB9-9987-4157-AB9C-CEA8D7D910BB}" type="slidenum">
              <a:rPr lang="nl-NL" smtClean="0">
                <a:solidFill>
                  <a:srgbClr val="FFFFFF"/>
                </a:solidFill>
              </a:rPr>
              <a:pPr defTabSz="685800"/>
              <a:t>‹nr.›</a:t>
            </a:fld>
            <a:endParaRPr lang="nl-NL" dirty="0">
              <a:solidFill>
                <a:srgbClr val="FFFFFF"/>
              </a:solidFill>
            </a:endParaRPr>
          </a:p>
        </p:txBody>
      </p: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DE91DA43-7B5A-4795-25BB-73ED2F61EFB7}"/>
              </a:ext>
            </a:extLst>
          </p:cNvPr>
          <p:cNvGrpSpPr/>
          <p:nvPr userDrawn="1"/>
        </p:nvGrpSpPr>
        <p:grpSpPr>
          <a:xfrm>
            <a:off x="12377595" y="2"/>
            <a:ext cx="3693115" cy="6427357"/>
            <a:chOff x="-3786165" y="0"/>
            <a:chExt cx="3693114" cy="6427357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BB35B5BA-1B89-33D3-EF7E-4175D0C4D68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3F192035-1F6D-46B0-0954-C81F92F605A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58F8AA60-6CFB-50E4-50EC-24A21767E636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10C52C69-C167-31FB-22BF-51FB01233B17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174D83ED-EFB2-2D08-FC4B-60B0968E8477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6C0C224E-F034-5C9F-8924-0E64A45B238C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7674A51A-CE1D-BD5C-F206-4353BA00D5A4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9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A9007458-6DA9-6F28-43AA-D20D1EAB5635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A97EF7C1-341A-A2FF-8F18-BA547B68E801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6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18873767-B7A6-AB40-49E4-2F6DC3FA319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Tekstvak 57">
                <a:extLst>
                  <a:ext uri="{FF2B5EF4-FFF2-40B4-BE49-F238E27FC236}">
                    <a16:creationId xmlns:a16="http://schemas.microsoft.com/office/drawing/2014/main" id="{97E73928-A8BA-8AB9-5D6E-8392053A423E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3134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59" name="Tekstvak 58">
                <a:extLst>
                  <a:ext uri="{FF2B5EF4-FFF2-40B4-BE49-F238E27FC236}">
                    <a16:creationId xmlns:a16="http://schemas.microsoft.com/office/drawing/2014/main" id="{307D64C0-FA5D-62BD-59D1-5F5E4F5E49A9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3134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61" name="Vrije vorm: vorm 60">
                <a:extLst>
                  <a:ext uri="{FF2B5EF4-FFF2-40B4-BE49-F238E27FC236}">
                    <a16:creationId xmlns:a16="http://schemas.microsoft.com/office/drawing/2014/main" id="{DDB2A6A0-AA1E-C912-266D-9354F04D63DF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Gelijkbenige driehoek 61">
                <a:extLst>
                  <a:ext uri="{FF2B5EF4-FFF2-40B4-BE49-F238E27FC236}">
                    <a16:creationId xmlns:a16="http://schemas.microsoft.com/office/drawing/2014/main" id="{413B0D80-6508-19C5-4882-69B7EE452105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207E5267-C5BB-1A71-E86C-D86314250B62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C01787F9-009C-0DE0-7FD9-854A1E82A656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9" name="Rechthoek 68">
                  <a:extLst>
                    <a:ext uri="{FF2B5EF4-FFF2-40B4-BE49-F238E27FC236}">
                      <a16:creationId xmlns:a16="http://schemas.microsoft.com/office/drawing/2014/main" id="{3B5B28F7-7E1E-C0E0-7565-56A50E4DFD4A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58F74C8E-8C1F-5107-BA05-F2319E76E40A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148983FF-D9F9-C346-79FE-31593C7C0334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49A8E828-8F22-470A-4827-80875736C17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8E812965-2F67-5B7C-6A2F-E62D5AD6A96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B6946AA3-3744-EBA5-0E9F-1A0A15B2B559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757636FC-71B5-3DC6-7BFB-F008415D5039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A5C3A2DC-139A-CF9A-8EB8-1F499E5AFCA2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52" name="Vrije vorm: vorm 51">
                  <a:extLst>
                    <a:ext uri="{FF2B5EF4-FFF2-40B4-BE49-F238E27FC236}">
                      <a16:creationId xmlns:a16="http://schemas.microsoft.com/office/drawing/2014/main" id="{2A8FEA18-25B5-F1AB-1521-3FFD07AEF54D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5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9839DE12-6597-0E57-A4F9-234C28414AAB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4" name="Vrije vorm: vorm 53">
                    <a:extLst>
                      <a:ext uri="{FF2B5EF4-FFF2-40B4-BE49-F238E27FC236}">
                        <a16:creationId xmlns:a16="http://schemas.microsoft.com/office/drawing/2014/main" id="{0C904578-39B8-F024-8FC0-261CE10AEDCA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Vrije vorm: vorm 54">
                    <a:extLst>
                      <a:ext uri="{FF2B5EF4-FFF2-40B4-BE49-F238E27FC236}">
                        <a16:creationId xmlns:a16="http://schemas.microsoft.com/office/drawing/2014/main" id="{DF60FA39-2C3C-FA8C-932D-B5DF11368864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746602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5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1" name="Tekstvak 50">
                <a:extLst>
                  <a:ext uri="{FF2B5EF4-FFF2-40B4-BE49-F238E27FC236}">
                    <a16:creationId xmlns:a16="http://schemas.microsoft.com/office/drawing/2014/main" id="{AF143D76-D602-59D6-95B0-5F6E64D4421F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7AF88AD4-56EA-CA41-C586-E4126CA0A2F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4E58F39-8F95-BAD4-43E5-7B2D137EDAC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590C04A6-F422-589D-70A8-FDE8C32F5C5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B6976C76-6EF9-0180-3E0E-64D013E49F34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F8699AA8-A065-22ED-049B-4D173B4E8A56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7" name="Groep 36">
                  <a:extLst>
                    <a:ext uri="{FF2B5EF4-FFF2-40B4-BE49-F238E27FC236}">
                      <a16:creationId xmlns:a16="http://schemas.microsoft.com/office/drawing/2014/main" id="{070142AC-D61B-DFE6-3A7A-F9BC79CF6B6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4" name="Groep 43">
                    <a:extLst>
                      <a:ext uri="{FF2B5EF4-FFF2-40B4-BE49-F238E27FC236}">
                        <a16:creationId xmlns:a16="http://schemas.microsoft.com/office/drawing/2014/main" id="{BBA87FD0-328C-32E2-705F-9568CC4642C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5FACD735-A0D6-5D5F-E75F-7EA135A544B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8" name="Rechthoek 47">
                      <a:extLst>
                        <a:ext uri="{FF2B5EF4-FFF2-40B4-BE49-F238E27FC236}">
                          <a16:creationId xmlns:a16="http://schemas.microsoft.com/office/drawing/2014/main" id="{7215FB7F-9879-70AE-10BE-A9DEDC65737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9" name="Ovaal 48">
                      <a:extLst>
                        <a:ext uri="{FF2B5EF4-FFF2-40B4-BE49-F238E27FC236}">
                          <a16:creationId xmlns:a16="http://schemas.microsoft.com/office/drawing/2014/main" id="{7F54FA13-8E30-E009-8EDA-DF9ACC88DB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7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5" name="Afbeelding 44">
                    <a:extLst>
                      <a:ext uri="{FF2B5EF4-FFF2-40B4-BE49-F238E27FC236}">
                        <a16:creationId xmlns:a16="http://schemas.microsoft.com/office/drawing/2014/main" id="{FAA07DF4-758F-E52A-7D67-4DA85413974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6" name="Afbeelding 45">
                    <a:extLst>
                      <a:ext uri="{FF2B5EF4-FFF2-40B4-BE49-F238E27FC236}">
                        <a16:creationId xmlns:a16="http://schemas.microsoft.com/office/drawing/2014/main" id="{A06FF78B-A795-1E61-CD9C-55E0A9AEA7F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8" name="Groep 37">
                  <a:extLst>
                    <a:ext uri="{FF2B5EF4-FFF2-40B4-BE49-F238E27FC236}">
                      <a16:creationId xmlns:a16="http://schemas.microsoft.com/office/drawing/2014/main" id="{B619CFD7-5E43-F3B6-3C27-47C7A44E75B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F48265B4-20FE-D172-5AE9-D458B5D067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3B71A4D5-8940-5370-7D12-A0DA1678116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5C8EE9EF-E560-D07B-8806-8C0359E4F7D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F7E14C9F-45F7-C13D-D9C2-04D1380DE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D1C1D7E7-088B-9EFF-B83C-A8740DC100E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5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B14192D9-825F-8A99-7802-40F44F04FC3C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75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36" name="Gelijkbenige driehoek 35">
                <a:extLst>
                  <a:ext uri="{FF2B5EF4-FFF2-40B4-BE49-F238E27FC236}">
                    <a16:creationId xmlns:a16="http://schemas.microsoft.com/office/drawing/2014/main" id="{B270C08A-CDF9-1BAF-3D1E-88546B23C96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75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CE8DB44E-6A55-3829-7D09-21AB5ADE9036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9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19" name="ICOON_info">
              <a:extLst>
                <a:ext uri="{FF2B5EF4-FFF2-40B4-BE49-F238E27FC236}">
                  <a16:creationId xmlns:a16="http://schemas.microsoft.com/office/drawing/2014/main" id="{E0FAEB31-3FE8-6755-F229-ABF56A12B224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31" name="Ovaal 30">
                <a:extLst>
                  <a:ext uri="{FF2B5EF4-FFF2-40B4-BE49-F238E27FC236}">
                    <a16:creationId xmlns:a16="http://schemas.microsoft.com/office/drawing/2014/main" id="{8143263E-D105-D7D7-2604-C46E47F57D9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2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Graphic 163" descr="Informatie">
                <a:extLst>
                  <a:ext uri="{FF2B5EF4-FFF2-40B4-BE49-F238E27FC236}">
                    <a16:creationId xmlns:a16="http://schemas.microsoft.com/office/drawing/2014/main" id="{1AB7FFB8-7FBF-D682-EEB3-BA1D82F06C3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5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EB72FA45-786D-E95E-7896-E04D346D297C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21" name="Inspireren">
                <a:extLst>
                  <a:ext uri="{FF2B5EF4-FFF2-40B4-BE49-F238E27FC236}">
                    <a16:creationId xmlns:a16="http://schemas.microsoft.com/office/drawing/2014/main" id="{33ADF027-A460-50D5-0920-481BCE28B92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5" name="Freeform 12">
                  <a:extLst>
                    <a:ext uri="{FF2B5EF4-FFF2-40B4-BE49-F238E27FC236}">
                      <a16:creationId xmlns:a16="http://schemas.microsoft.com/office/drawing/2014/main" id="{523635D6-A85B-C519-3C00-ACA7CC0D99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13">
                  <a:extLst>
                    <a:ext uri="{FF2B5EF4-FFF2-40B4-BE49-F238E27FC236}">
                      <a16:creationId xmlns:a16="http://schemas.microsoft.com/office/drawing/2014/main" id="{2E34D5E2-AEB5-513B-48BC-94BDE42F2A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14">
                  <a:extLst>
                    <a:ext uri="{FF2B5EF4-FFF2-40B4-BE49-F238E27FC236}">
                      <a16:creationId xmlns:a16="http://schemas.microsoft.com/office/drawing/2014/main" id="{8A21E30F-F948-D0BA-F6E9-E45CE10039B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746602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25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4D0CF58D-1A83-FDB8-4EA1-4DA8F39EB52A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grpSp>
        <p:nvGrpSpPr>
          <p:cNvPr id="71" name="INSTRUCTIE">
            <a:extLst>
              <a:ext uri="{FF2B5EF4-FFF2-40B4-BE49-F238E27FC236}">
                <a16:creationId xmlns:a16="http://schemas.microsoft.com/office/drawing/2014/main" id="{D9C591D6-C31A-057F-716A-2D56C28F03AF}"/>
              </a:ext>
            </a:extLst>
          </p:cNvPr>
          <p:cNvGrpSpPr/>
          <p:nvPr userDrawn="1"/>
        </p:nvGrpSpPr>
        <p:grpSpPr>
          <a:xfrm>
            <a:off x="12274716" y="-1461517"/>
            <a:ext cx="3695971" cy="1277747"/>
            <a:chOff x="-3889316" y="-1461517"/>
            <a:chExt cx="3695970" cy="1277747"/>
          </a:xfrm>
        </p:grpSpPr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41321A5B-2F55-8B6A-527F-B473D68008B4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D5BA8777-7582-5A13-A46E-0EE118001C3F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het invoegkader van de afbeelding door op het lipje hiernaast te klikken. Ga naar de tab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‘Afbeeldingen’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4" name="Gelijkbenige driehoek 73">
              <a:extLst>
                <a:ext uri="{FF2B5EF4-FFF2-40B4-BE49-F238E27FC236}">
                  <a16:creationId xmlns:a16="http://schemas.microsoft.com/office/drawing/2014/main" id="{7E36C962-3EB4-3416-3438-764C9C08D55F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8" name="Groep 77">
            <a:extLst>
              <a:ext uri="{FF2B5EF4-FFF2-40B4-BE49-F238E27FC236}">
                <a16:creationId xmlns:a16="http://schemas.microsoft.com/office/drawing/2014/main" id="{F8C18101-018D-E13B-7546-533DF3C6BEC2}"/>
              </a:ext>
            </a:extLst>
          </p:cNvPr>
          <p:cNvGrpSpPr/>
          <p:nvPr userDrawn="1"/>
        </p:nvGrpSpPr>
        <p:grpSpPr>
          <a:xfrm>
            <a:off x="-2293939" y="744150"/>
            <a:ext cx="1995376" cy="758398"/>
            <a:chOff x="-2293938" y="744150"/>
            <a:chExt cx="1995376" cy="758398"/>
          </a:xfrm>
        </p:grpSpPr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5F73CE17-AEDB-3027-4ABC-E0B2C0B7BAB0}"/>
                </a:ext>
              </a:extLst>
            </p:cNvPr>
            <p:cNvSpPr/>
            <p:nvPr userDrawn="1"/>
          </p:nvSpPr>
          <p:spPr>
            <a:xfrm rot="10800000">
              <a:off x="-2293938" y="744151"/>
              <a:ext cx="1995376" cy="758397"/>
            </a:xfrm>
            <a:custGeom>
              <a:avLst/>
              <a:gdLst>
                <a:gd name="connsiteX0" fmla="*/ 1995376 w 1995376"/>
                <a:gd name="connsiteY0" fmla="*/ 758397 h 758397"/>
                <a:gd name="connsiteX1" fmla="*/ 0 w 1995376"/>
                <a:gd name="connsiteY1" fmla="*/ 758397 h 758397"/>
                <a:gd name="connsiteX2" fmla="*/ 0 w 1995376"/>
                <a:gd name="connsiteY2" fmla="*/ 103158 h 758397"/>
                <a:gd name="connsiteX3" fmla="*/ 915191 w 1995376"/>
                <a:gd name="connsiteY3" fmla="*/ 103158 h 758397"/>
                <a:gd name="connsiteX4" fmla="*/ 997689 w 1995376"/>
                <a:gd name="connsiteY4" fmla="*/ 0 h 758397"/>
                <a:gd name="connsiteX5" fmla="*/ 1080187 w 1995376"/>
                <a:gd name="connsiteY5" fmla="*/ 103158 h 758397"/>
                <a:gd name="connsiteX6" fmla="*/ 1995376 w 1995376"/>
                <a:gd name="connsiteY6" fmla="*/ 103158 h 758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376" h="758397">
                  <a:moveTo>
                    <a:pt x="1995376" y="758397"/>
                  </a:moveTo>
                  <a:lnTo>
                    <a:pt x="0" y="758397"/>
                  </a:lnTo>
                  <a:lnTo>
                    <a:pt x="0" y="103158"/>
                  </a:lnTo>
                  <a:lnTo>
                    <a:pt x="915191" y="103158"/>
                  </a:lnTo>
                  <a:lnTo>
                    <a:pt x="997689" y="0"/>
                  </a:lnTo>
                  <a:lnTo>
                    <a:pt x="1080187" y="103158"/>
                  </a:lnTo>
                  <a:lnTo>
                    <a:pt x="1995376" y="1031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200" b="0" i="0" u="none" strike="noStrike" kern="120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F497B89A-BCCA-ECB8-AEE5-FD68DFF33C5F}"/>
                </a:ext>
              </a:extLst>
            </p:cNvPr>
            <p:cNvSpPr/>
            <p:nvPr userDrawn="1"/>
          </p:nvSpPr>
          <p:spPr>
            <a:xfrm>
              <a:off x="-2293938" y="744150"/>
              <a:ext cx="1995376" cy="65523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08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Vorm verschuiven </a:t>
              </a:r>
              <a:b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05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Bij langere tekst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76179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1000" decel="4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36000" decel="49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8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8A0318FA-C3E1-D23D-BDDC-984D54CF7CD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85538" y="0"/>
            <a:ext cx="4106462" cy="6858000"/>
          </a:xfrm>
          <a:custGeom>
            <a:avLst/>
            <a:gdLst>
              <a:gd name="connsiteX0" fmla="*/ 0 w 4106462"/>
              <a:gd name="connsiteY0" fmla="*/ 0 h 6858000"/>
              <a:gd name="connsiteX1" fmla="*/ 4106462 w 4106462"/>
              <a:gd name="connsiteY1" fmla="*/ 0 h 6858000"/>
              <a:gd name="connsiteX2" fmla="*/ 4106462 w 4106462"/>
              <a:gd name="connsiteY2" fmla="*/ 6858000 h 6858000"/>
              <a:gd name="connsiteX3" fmla="*/ 634008 w 41064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462" h="6858000">
                <a:moveTo>
                  <a:pt x="0" y="0"/>
                </a:moveTo>
                <a:lnTo>
                  <a:pt x="4106462" y="0"/>
                </a:lnTo>
                <a:lnTo>
                  <a:pt x="4106462" y="6858000"/>
                </a:lnTo>
                <a:lnTo>
                  <a:pt x="63400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54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1" y="1593488"/>
            <a:ext cx="7033119" cy="423720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rgbClr val="003E5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7033120" cy="369025"/>
          </a:xfrm>
        </p:spPr>
        <p:txBody>
          <a:bodyPr/>
          <a:lstStyle/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-1" y="-360000"/>
            <a:ext cx="360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Tekst + afbeelding (S)</a:t>
            </a:r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C2ABF62C-039D-7465-B2C0-7D4D318E1A2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B8093-0236-43D9-9B7A-9B21F9D37A5E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jdelijke aanduiding voor voettekst 13">
            <a:extLst>
              <a:ext uri="{FF2B5EF4-FFF2-40B4-BE49-F238E27FC236}">
                <a16:creationId xmlns:a16="http://schemas.microsoft.com/office/drawing/2014/main" id="{E835BF23-21E2-98A6-9D10-2796E97C245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C1E44545-C38F-CD1D-9295-2E69B019F65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0AF97703-734E-6A55-6EC5-80D119929959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DAE39CCC-2FD8-A307-B77F-E749069B662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B117C601-0EEC-F798-B403-B63A8A63BB5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7AC4C8C1-4ED1-0AA1-2C1A-BB9BA6E6AC5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A1987464-7739-24E8-8C13-B022AB00BEC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A07C2BC-F3B3-9486-E1C5-7ED26F4774F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C1D0EA89-104F-F6A2-C1B9-252DBFCDC00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D9E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213A0EA5-1C49-374B-206E-D9191C38CEA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E2B51F0-487A-A3A7-EA79-3FF00898AF40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6BD50FE3-2119-2A24-6859-6FC97AD3B83A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54E5690-6D1C-C460-6E7B-26B9C0D7ED95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4734A694-8D1A-34E1-3D59-509BF43DE6F3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3EC1AA5E-6C55-57FC-83D6-CFDF6D299F1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0F22C126-1A17-E69D-7008-CC43C992A69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BC6A7DAE-1CD2-EDFD-809F-925C21C2ABD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9D94137C-DEFC-DAC1-F45C-B774B6BE6D9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4D5FD674-DA9E-5CEE-B5B6-8556CD2DD838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0AB9FBD0-BCCB-6BC3-9FE4-BAA78BE0EC5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5ED98C6E-D82D-4725-6CD5-D5073646C065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211F26"/>
                </a:buClr>
                <a:buSzTx/>
                <a:buFontTx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0864BA4-4652-45D2-7E9E-334BCA5A4528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5591CC9-74FE-69A7-0062-4DC3D57B83CF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#2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088C79CF-C96E-8351-0160-B6B2220BF50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31" name="ICOON_info">
              <a:extLst>
                <a:ext uri="{FF2B5EF4-FFF2-40B4-BE49-F238E27FC236}">
                  <a16:creationId xmlns:a16="http://schemas.microsoft.com/office/drawing/2014/main" id="{3983B4AA-57E0-96F8-6E55-FE98F673E433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9" name="Ovaal 78">
                <a:extLst>
                  <a:ext uri="{FF2B5EF4-FFF2-40B4-BE49-F238E27FC236}">
                    <a16:creationId xmlns:a16="http://schemas.microsoft.com/office/drawing/2014/main" id="{3B7BACE0-A79E-5AE4-1503-085DEE21A29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Graphic 163" descr="Informatie">
                <a:extLst>
                  <a:ext uri="{FF2B5EF4-FFF2-40B4-BE49-F238E27FC236}">
                    <a16:creationId xmlns:a16="http://schemas.microsoft.com/office/drawing/2014/main" id="{C964697D-F4D0-5A69-C6A4-8DD6F5890FC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" name="VOORBEELD">
              <a:extLst>
                <a:ext uri="{FF2B5EF4-FFF2-40B4-BE49-F238E27FC236}">
                  <a16:creationId xmlns:a16="http://schemas.microsoft.com/office/drawing/2014/main" id="{23F3E792-C0EB-9888-2A8F-5EA1CFE9950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E11708CB-3EA0-419E-BFE1-6918C5825AF2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00B23DD5-5676-4BFA-8508-8812A513003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893597E8-8B3A-BE1C-E10B-FEB5C0BB4CE2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87D3C92D-5506-64DA-7FCA-E4A558A7FFD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A3A2A81C-CF19-9132-3C55-884FA1A3F7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11C8FD7A-93C1-268C-DC3C-00800BBF44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A41E8B61-65A6-8534-12CE-EE70A75944A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438AFD68-5E2C-F786-BB46-6386EBB0E6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D7796952-C52C-94C0-3190-49377A2202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F199DEED-EB48-1B73-F7F4-E07A5A65A4C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E1B13A8E-6CB2-A10F-A1C4-1DE38454018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02511F76-F78B-87E2-5AEB-F4E096D5BCD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E71BB912-F8A2-E94A-1FEF-3E386D9EB2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4CA9A792-F7EA-727A-C735-77FFC178D9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3F5CDE2A-38BC-4F0F-7561-A208AD1F430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0087E9BC-FE88-A9AA-9DFB-83F78D15BD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4363CA09-1ADC-74E1-547F-D331DF0379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5608555A-8153-88DA-9FE6-0D1A8D69FE3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1042D623-1A10-1853-E0BC-F19F69F50D5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97553D04-77DC-A7F1-8728-A88772D16E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202BD9F4-D2DF-117A-C617-7771A486077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9C97BFCB-12E5-D42A-8A89-7D274EA18168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A2714A18-3E11-E9D8-8E0F-D2BB37B8766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2557381C-D456-8FE4-AAFC-9D1A7E21D00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1CBF96F0-517B-4E40-13CD-AF1A9D82597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49EBBDA5-4861-3E73-AFEA-1603C7E99C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3364C61A-64EE-AC61-6528-9B46136DCD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EE8535B2-0F60-13B2-F7AD-2A4968BA09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299897D4-8CFC-DCF7-8DD0-1334BB0DA7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D1782E89-004C-EA24-324F-10AB0997F0A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4B35323C-EB67-D8A7-614E-8F8C6F29F5F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5FDE7E62-6FB5-4415-6A5C-0805117CDD2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C08A575E-BF02-81CB-60F5-24BA21E10A7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E3960E7C-F3F4-9CD9-0DF0-A0736CED0A3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F9093FE6-0741-70E5-D225-5B0634D76CA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CC1390E2-FCD2-48E7-E0E9-FF50D8C10A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EBC9BA9F-B7DC-1450-6C31-7F253E737F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E5424805-B4DC-481E-6DAA-BEFD222D1A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8BAD282B-7BF6-81C0-8BEF-215B66285F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1" name="Pijl: rechts 50">
                  <a:extLst>
                    <a:ext uri="{FF2B5EF4-FFF2-40B4-BE49-F238E27FC236}">
                      <a16:creationId xmlns:a16="http://schemas.microsoft.com/office/drawing/2014/main" id="{46DB9D08-F96D-D965-9ECD-9411883C0A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DB909FB3-F502-317C-1E04-7E8BC751DFDD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34" name="Inspireren">
                <a:extLst>
                  <a:ext uri="{FF2B5EF4-FFF2-40B4-BE49-F238E27FC236}">
                    <a16:creationId xmlns:a16="http://schemas.microsoft.com/office/drawing/2014/main" id="{F517C1C6-F6D1-2D16-F226-E86C0F01B61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6" name="Freeform 12">
                  <a:extLst>
                    <a:ext uri="{FF2B5EF4-FFF2-40B4-BE49-F238E27FC236}">
                      <a16:creationId xmlns:a16="http://schemas.microsoft.com/office/drawing/2014/main" id="{8718AF27-1B5A-871E-94DF-BCE3A2A624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13">
                  <a:extLst>
                    <a:ext uri="{FF2B5EF4-FFF2-40B4-BE49-F238E27FC236}">
                      <a16:creationId xmlns:a16="http://schemas.microsoft.com/office/drawing/2014/main" id="{342CF7C4-85E9-B350-90DA-C593EFDD92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14">
                  <a:extLst>
                    <a:ext uri="{FF2B5EF4-FFF2-40B4-BE49-F238E27FC236}">
                      <a16:creationId xmlns:a16="http://schemas.microsoft.com/office/drawing/2014/main" id="{94101825-D41E-B78F-5BF5-8E5CB57EF8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D7B01A8A-D246-7826-4C1D-A439A1AF74BD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grpSp>
        <p:nvGrpSpPr>
          <p:cNvPr id="219" name="INSTRUCTIE">
            <a:extLst>
              <a:ext uri="{FF2B5EF4-FFF2-40B4-BE49-F238E27FC236}">
                <a16:creationId xmlns:a16="http://schemas.microsoft.com/office/drawing/2014/main" id="{76372C3B-C480-9330-6BC9-F7EDF2D576B1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220" name="Rechthoek 219">
              <a:extLst>
                <a:ext uri="{FF2B5EF4-FFF2-40B4-BE49-F238E27FC236}">
                  <a16:creationId xmlns:a16="http://schemas.microsoft.com/office/drawing/2014/main" id="{D271535E-0CA2-91B5-00F1-B85F042A6B55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21" name="Rechthoek 220">
              <a:extLst>
                <a:ext uri="{FF2B5EF4-FFF2-40B4-BE49-F238E27FC236}">
                  <a16:creationId xmlns:a16="http://schemas.microsoft.com/office/drawing/2014/main" id="{F3B3C9E9-C3D2-27E4-D194-9C026CB7B5D0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222" name="Ovaal 221">
              <a:extLst>
                <a:ext uri="{FF2B5EF4-FFF2-40B4-BE49-F238E27FC236}">
                  <a16:creationId xmlns:a16="http://schemas.microsoft.com/office/drawing/2014/main" id="{64AC7936-1D97-4120-EC15-396A5612419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6024ABFA-5680-F69D-9723-05E7F849BE70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4" name="Ovaal 223">
              <a:extLst>
                <a:ext uri="{FF2B5EF4-FFF2-40B4-BE49-F238E27FC236}">
                  <a16:creationId xmlns:a16="http://schemas.microsoft.com/office/drawing/2014/main" id="{E03DF509-E8B0-28F5-AD2F-C4F0A481AFF6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5" name="Rechthoek 224">
              <a:extLst>
                <a:ext uri="{FF2B5EF4-FFF2-40B4-BE49-F238E27FC236}">
                  <a16:creationId xmlns:a16="http://schemas.microsoft.com/office/drawing/2014/main" id="{AE2463E9-DFC9-895E-CA97-511E5023C9B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87FCD088-F3CF-6F0D-7DB1-7D37C0EB68FE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id="{9838523F-49B0-D0DE-F911-A287FD743C68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8" name="Rechthoek 227">
              <a:extLst>
                <a:ext uri="{FF2B5EF4-FFF2-40B4-BE49-F238E27FC236}">
                  <a16:creationId xmlns:a16="http://schemas.microsoft.com/office/drawing/2014/main" id="{9743FF06-7C89-0744-8622-BAADBE6DD1B6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29" name="Groep 228">
              <a:extLst>
                <a:ext uri="{FF2B5EF4-FFF2-40B4-BE49-F238E27FC236}">
                  <a16:creationId xmlns:a16="http://schemas.microsoft.com/office/drawing/2014/main" id="{3A6E1A78-09FB-CCD5-E62C-E0559C8A33B0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246" name="Groep 245">
                <a:extLst>
                  <a:ext uri="{FF2B5EF4-FFF2-40B4-BE49-F238E27FC236}">
                    <a16:creationId xmlns:a16="http://schemas.microsoft.com/office/drawing/2014/main" id="{354B4DBA-9918-C36F-278D-B4EB52FC35B2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49" name="Groep 248">
                  <a:extLst>
                    <a:ext uri="{FF2B5EF4-FFF2-40B4-BE49-F238E27FC236}">
                      <a16:creationId xmlns:a16="http://schemas.microsoft.com/office/drawing/2014/main" id="{73369B9A-FABD-E5DB-51F3-8AC40483CC21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56" name="Groep 255">
                    <a:extLst>
                      <a:ext uri="{FF2B5EF4-FFF2-40B4-BE49-F238E27FC236}">
                        <a16:creationId xmlns:a16="http://schemas.microsoft.com/office/drawing/2014/main" id="{811EA063-F87F-8F6C-79A2-7800AFCB7C3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59" name="Rechthoek 258">
                      <a:extLst>
                        <a:ext uri="{FF2B5EF4-FFF2-40B4-BE49-F238E27FC236}">
                          <a16:creationId xmlns:a16="http://schemas.microsoft.com/office/drawing/2014/main" id="{CF7C0853-3C20-EA18-4AFD-2B97D994F95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60" name="Rechthoek 259">
                      <a:extLst>
                        <a:ext uri="{FF2B5EF4-FFF2-40B4-BE49-F238E27FC236}">
                          <a16:creationId xmlns:a16="http://schemas.microsoft.com/office/drawing/2014/main" id="{782C6F43-1A74-54F2-51E2-8F2A1BC52BC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61" name="Ovaal 260">
                      <a:extLst>
                        <a:ext uri="{FF2B5EF4-FFF2-40B4-BE49-F238E27FC236}">
                          <a16:creationId xmlns:a16="http://schemas.microsoft.com/office/drawing/2014/main" id="{48C8BD41-323D-9F74-3771-E0162028A59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57" name="Afbeelding 256">
                    <a:extLst>
                      <a:ext uri="{FF2B5EF4-FFF2-40B4-BE49-F238E27FC236}">
                        <a16:creationId xmlns:a16="http://schemas.microsoft.com/office/drawing/2014/main" id="{BF032910-00ED-8980-B83C-A0271709003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58" name="Afbeelding 257">
                    <a:extLst>
                      <a:ext uri="{FF2B5EF4-FFF2-40B4-BE49-F238E27FC236}">
                        <a16:creationId xmlns:a16="http://schemas.microsoft.com/office/drawing/2014/main" id="{5A6A159B-1971-908C-B242-A3DA3C96205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0" name="Groep 249">
                  <a:extLst>
                    <a:ext uri="{FF2B5EF4-FFF2-40B4-BE49-F238E27FC236}">
                      <a16:creationId xmlns:a16="http://schemas.microsoft.com/office/drawing/2014/main" id="{7BA3504E-1097-A4B3-5615-18A8E146EDA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4" name="Rechthoek 253">
                    <a:extLst>
                      <a:ext uri="{FF2B5EF4-FFF2-40B4-BE49-F238E27FC236}">
                        <a16:creationId xmlns:a16="http://schemas.microsoft.com/office/drawing/2014/main" id="{59915950-C6CC-5469-6753-3189D2D9B8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5" name="Rechthoek 254">
                    <a:extLst>
                      <a:ext uri="{FF2B5EF4-FFF2-40B4-BE49-F238E27FC236}">
                        <a16:creationId xmlns:a16="http://schemas.microsoft.com/office/drawing/2014/main" id="{F17108A2-6270-5266-E15D-9FB5255162E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51" name="Groep 250">
                  <a:extLst>
                    <a:ext uri="{FF2B5EF4-FFF2-40B4-BE49-F238E27FC236}">
                      <a16:creationId xmlns:a16="http://schemas.microsoft.com/office/drawing/2014/main" id="{9374A1E3-D571-9176-0AD5-CD972B7E34F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2" name="Rechthoek 251">
                    <a:extLst>
                      <a:ext uri="{FF2B5EF4-FFF2-40B4-BE49-F238E27FC236}">
                        <a16:creationId xmlns:a16="http://schemas.microsoft.com/office/drawing/2014/main" id="{EE965F2B-B838-1607-A7B9-AF3D27363B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3" name="Rechthoek 252">
                    <a:extLst>
                      <a:ext uri="{FF2B5EF4-FFF2-40B4-BE49-F238E27FC236}">
                        <a16:creationId xmlns:a16="http://schemas.microsoft.com/office/drawing/2014/main" id="{A42A1688-7E30-C830-D247-F4DB0F3911F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47" name="Rechthoek 246">
                <a:extLst>
                  <a:ext uri="{FF2B5EF4-FFF2-40B4-BE49-F238E27FC236}">
                    <a16:creationId xmlns:a16="http://schemas.microsoft.com/office/drawing/2014/main" id="{A9AD18EE-0DE5-8A2B-DD50-A54BDA48AA2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48" name="Gelijkbenige driehoek 247">
                <a:extLst>
                  <a:ext uri="{FF2B5EF4-FFF2-40B4-BE49-F238E27FC236}">
                    <a16:creationId xmlns:a16="http://schemas.microsoft.com/office/drawing/2014/main" id="{793B9EF2-875B-9983-0403-BC260B498B4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0" name="ICOON_info">
              <a:extLst>
                <a:ext uri="{FF2B5EF4-FFF2-40B4-BE49-F238E27FC236}">
                  <a16:creationId xmlns:a16="http://schemas.microsoft.com/office/drawing/2014/main" id="{817B36D0-1456-B175-BD98-93CC87946235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244" name="Ovaal 243">
                <a:extLst>
                  <a:ext uri="{FF2B5EF4-FFF2-40B4-BE49-F238E27FC236}">
                    <a16:creationId xmlns:a16="http://schemas.microsoft.com/office/drawing/2014/main" id="{B684E229-7CEE-DE2C-E550-151A5C0A876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5" name="Graphic 163" descr="Informatie">
                <a:extLst>
                  <a:ext uri="{FF2B5EF4-FFF2-40B4-BE49-F238E27FC236}">
                    <a16:creationId xmlns:a16="http://schemas.microsoft.com/office/drawing/2014/main" id="{C3756E39-30A1-7A03-D46D-A94C244B6C8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31" name="Groep 230">
              <a:extLst>
                <a:ext uri="{FF2B5EF4-FFF2-40B4-BE49-F238E27FC236}">
                  <a16:creationId xmlns:a16="http://schemas.microsoft.com/office/drawing/2014/main" id="{1A290C05-366A-3F1F-455C-A2D336E54384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239" name="Inspireren">
                <a:extLst>
                  <a:ext uri="{FF2B5EF4-FFF2-40B4-BE49-F238E27FC236}">
                    <a16:creationId xmlns:a16="http://schemas.microsoft.com/office/drawing/2014/main" id="{591482B3-4098-ED76-849D-4862A499AD5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41" name="Freeform 12">
                  <a:extLst>
                    <a:ext uri="{FF2B5EF4-FFF2-40B4-BE49-F238E27FC236}">
                      <a16:creationId xmlns:a16="http://schemas.microsoft.com/office/drawing/2014/main" id="{483E1E85-32A7-0508-359C-B2BD33CC4E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13">
                  <a:extLst>
                    <a:ext uri="{FF2B5EF4-FFF2-40B4-BE49-F238E27FC236}">
                      <a16:creationId xmlns:a16="http://schemas.microsoft.com/office/drawing/2014/main" id="{E6ED60A5-F917-B674-5605-1853903FA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 14">
                  <a:extLst>
                    <a:ext uri="{FF2B5EF4-FFF2-40B4-BE49-F238E27FC236}">
                      <a16:creationId xmlns:a16="http://schemas.microsoft.com/office/drawing/2014/main" id="{F6C51DAF-0F32-8FB0-DEDA-83FE4A92E00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0" name="Tekstvak 239">
                <a:extLst>
                  <a:ext uri="{FF2B5EF4-FFF2-40B4-BE49-F238E27FC236}">
                    <a16:creationId xmlns:a16="http://schemas.microsoft.com/office/drawing/2014/main" id="{D7472397-E62D-3262-8EF7-973B29BCDC64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0BA7CF6A-075B-FA31-592D-9CFA0B53BFDF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B804F269-5DF0-9CB0-5437-F40F20686139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35" name="Vrije vorm: vorm 234">
                  <a:extLst>
                    <a:ext uri="{FF2B5EF4-FFF2-40B4-BE49-F238E27FC236}">
                      <a16:creationId xmlns:a16="http://schemas.microsoft.com/office/drawing/2014/main" id="{3F288123-D868-51F7-0535-E9170C6CDA70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6" name="Groep 235">
                  <a:extLst>
                    <a:ext uri="{FF2B5EF4-FFF2-40B4-BE49-F238E27FC236}">
                      <a16:creationId xmlns:a16="http://schemas.microsoft.com/office/drawing/2014/main" id="{09F67CD8-6F91-A6D9-BD56-70465CBFBD82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37" name="Vrije vorm: vorm 236">
                    <a:extLst>
                      <a:ext uri="{FF2B5EF4-FFF2-40B4-BE49-F238E27FC236}">
                        <a16:creationId xmlns:a16="http://schemas.microsoft.com/office/drawing/2014/main" id="{02A0A95F-9847-7ACA-7626-158CDD11B637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Vrije vorm: vorm 237">
                    <a:extLst>
                      <a:ext uri="{FF2B5EF4-FFF2-40B4-BE49-F238E27FC236}">
                        <a16:creationId xmlns:a16="http://schemas.microsoft.com/office/drawing/2014/main" id="{14EE774D-AC7C-874B-C068-7F4CDF84D2FD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Tekstvak 233">
                <a:extLst>
                  <a:ext uri="{FF2B5EF4-FFF2-40B4-BE49-F238E27FC236}">
                    <a16:creationId xmlns:a16="http://schemas.microsoft.com/office/drawing/2014/main" id="{06C01C9E-FE5A-0E30-E6B6-350C2CC9DAA2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094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stellen (4 person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C856BAB3-0290-DAD7-E7DA-B4637FD4045D}"/>
              </a:ext>
            </a:extLst>
          </p:cNvPr>
          <p:cNvSpPr/>
          <p:nvPr userDrawn="1"/>
        </p:nvSpPr>
        <p:spPr>
          <a:xfrm flipH="1">
            <a:off x="2" y="2493010"/>
            <a:ext cx="12191999" cy="4364990"/>
          </a:xfrm>
          <a:custGeom>
            <a:avLst/>
            <a:gdLst>
              <a:gd name="connsiteX0" fmla="*/ 12191999 w 12191999"/>
              <a:gd name="connsiteY0" fmla="*/ 0 h 4364990"/>
              <a:gd name="connsiteX1" fmla="*/ 0 w 12191999"/>
              <a:gd name="connsiteY1" fmla="*/ 811924 h 4364990"/>
              <a:gd name="connsiteX2" fmla="*/ 0 w 12191999"/>
              <a:gd name="connsiteY2" fmla="*/ 4364990 h 4364990"/>
              <a:gd name="connsiteX3" fmla="*/ 12191999 w 12191999"/>
              <a:gd name="connsiteY3" fmla="*/ 4364990 h 4364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364990">
                <a:moveTo>
                  <a:pt x="12191999" y="0"/>
                </a:moveTo>
                <a:lnTo>
                  <a:pt x="0" y="811924"/>
                </a:lnTo>
                <a:lnTo>
                  <a:pt x="0" y="4364990"/>
                </a:lnTo>
                <a:lnTo>
                  <a:pt x="12191999" y="4364990"/>
                </a:ln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11F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778B65F-BF88-4C17-8B7E-1110F69AEE26}"/>
              </a:ext>
            </a:extLst>
          </p:cNvPr>
          <p:cNvSpPr/>
          <p:nvPr userDrawn="1"/>
        </p:nvSpPr>
        <p:spPr>
          <a:xfrm>
            <a:off x="-1" y="-393110"/>
            <a:ext cx="223445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Voorstellen (4 personen)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68D208-92BA-DBC8-726E-9285B036B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1275" cy="369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 dirty="0"/>
              <a:t>Plaats hier je titel</a:t>
            </a:r>
            <a:endParaRPr lang="en-GB" dirty="0"/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0B9BB74F-F94B-3BA4-457A-6C0849E48996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B1521-8C82-47C6-A06D-1AE4341AFB5C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F11F616D-37AC-CEE3-5453-08F757D90A0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2E9B63BD-C615-D4D3-7582-FC6B7864AB3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solidFill>
            <a:schemeClr val="accent6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A4148648-718C-6DBB-1407-2F6D08989E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9884" y="4555085"/>
            <a:ext cx="2534375" cy="402077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+ Achternaam</a:t>
            </a:r>
          </a:p>
        </p:txBody>
      </p:sp>
      <p:sp>
        <p:nvSpPr>
          <p:cNvPr id="32" name="Tijdelijke aanduiding voor tekst 30">
            <a:extLst>
              <a:ext uri="{FF2B5EF4-FFF2-40B4-BE49-F238E27FC236}">
                <a16:creationId xmlns:a16="http://schemas.microsoft.com/office/drawing/2014/main" id="{B21D2819-DD14-7711-16CB-F9446A19C2C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9884" y="4867822"/>
            <a:ext cx="2534375" cy="402077"/>
          </a:xfrm>
        </p:spPr>
        <p:txBody>
          <a:bodyPr/>
          <a:lstStyle>
            <a:lvl1pPr marL="0" indent="0" algn="ctr">
              <a:buFontTx/>
              <a:buNone/>
              <a:defRPr sz="1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Functietitel</a:t>
            </a:r>
          </a:p>
        </p:txBody>
      </p:sp>
      <p:sp>
        <p:nvSpPr>
          <p:cNvPr id="35" name="Tijdelijke aanduiding voor tekst 30">
            <a:extLst>
              <a:ext uri="{FF2B5EF4-FFF2-40B4-BE49-F238E27FC236}">
                <a16:creationId xmlns:a16="http://schemas.microsoft.com/office/drawing/2014/main" id="{DC885467-E5C4-3220-29DA-335464A6820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09529" y="4555085"/>
            <a:ext cx="2534375" cy="402077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+ Achternaam</a:t>
            </a:r>
          </a:p>
        </p:txBody>
      </p:sp>
      <p:sp>
        <p:nvSpPr>
          <p:cNvPr id="36" name="Tijdelijke aanduiding voor tekst 30">
            <a:extLst>
              <a:ext uri="{FF2B5EF4-FFF2-40B4-BE49-F238E27FC236}">
                <a16:creationId xmlns:a16="http://schemas.microsoft.com/office/drawing/2014/main" id="{3B35F90F-7A69-157B-CA9E-58C6097D518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09529" y="4867822"/>
            <a:ext cx="2534375" cy="402077"/>
          </a:xfrm>
        </p:spPr>
        <p:txBody>
          <a:bodyPr/>
          <a:lstStyle>
            <a:lvl1pPr marL="0" indent="0" algn="ctr">
              <a:buFontTx/>
              <a:buNone/>
              <a:defRPr sz="1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Functietitel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9645F77C-E6FB-49A4-1968-B609D8AB389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909529" y="1592263"/>
            <a:ext cx="2534375" cy="2660623"/>
          </a:xfrm>
          <a:custGeom>
            <a:avLst/>
            <a:gdLst>
              <a:gd name="connsiteX0" fmla="*/ 119095 w 2534375"/>
              <a:gd name="connsiteY0" fmla="*/ 0 h 2660623"/>
              <a:gd name="connsiteX1" fmla="*/ 2415280 w 2534375"/>
              <a:gd name="connsiteY1" fmla="*/ 0 h 2660623"/>
              <a:gd name="connsiteX2" fmla="*/ 2534375 w 2534375"/>
              <a:gd name="connsiteY2" fmla="*/ 119095 h 2660623"/>
              <a:gd name="connsiteX3" fmla="*/ 2534375 w 2534375"/>
              <a:gd name="connsiteY3" fmla="*/ 786377 h 2660623"/>
              <a:gd name="connsiteX4" fmla="*/ 2534375 w 2534375"/>
              <a:gd name="connsiteY4" fmla="*/ 1661969 h 2660623"/>
              <a:gd name="connsiteX5" fmla="*/ 2534375 w 2534375"/>
              <a:gd name="connsiteY5" fmla="*/ 2329250 h 2660623"/>
              <a:gd name="connsiteX6" fmla="*/ 2415280 w 2534375"/>
              <a:gd name="connsiteY6" fmla="*/ 2448346 h 2660623"/>
              <a:gd name="connsiteX7" fmla="*/ 119095 w 2534375"/>
              <a:gd name="connsiteY7" fmla="*/ 2660623 h 2660623"/>
              <a:gd name="connsiteX8" fmla="*/ 0 w 2534375"/>
              <a:gd name="connsiteY8" fmla="*/ 2541528 h 2660623"/>
              <a:gd name="connsiteX9" fmla="*/ 0 w 2534375"/>
              <a:gd name="connsiteY9" fmla="*/ 1874247 h 2660623"/>
              <a:gd name="connsiteX10" fmla="*/ 0 w 2534375"/>
              <a:gd name="connsiteY10" fmla="*/ 786377 h 2660623"/>
              <a:gd name="connsiteX11" fmla="*/ 0 w 2534375"/>
              <a:gd name="connsiteY11" fmla="*/ 119095 h 2660623"/>
              <a:gd name="connsiteX12" fmla="*/ 119095 w 2534375"/>
              <a:gd name="connsiteY12" fmla="*/ 0 h 266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34375" h="2660623">
                <a:moveTo>
                  <a:pt x="119095" y="0"/>
                </a:moveTo>
                <a:lnTo>
                  <a:pt x="2415280" y="0"/>
                </a:lnTo>
                <a:cubicBezTo>
                  <a:pt x="2481045" y="0"/>
                  <a:pt x="2534375" y="53331"/>
                  <a:pt x="2534375" y="119095"/>
                </a:cubicBezTo>
                <a:lnTo>
                  <a:pt x="2534375" y="786377"/>
                </a:lnTo>
                <a:lnTo>
                  <a:pt x="2534375" y="1661969"/>
                </a:lnTo>
                <a:lnTo>
                  <a:pt x="2534375" y="2329250"/>
                </a:lnTo>
                <a:cubicBezTo>
                  <a:pt x="2534375" y="2395014"/>
                  <a:pt x="2481045" y="2448346"/>
                  <a:pt x="2415280" y="2448346"/>
                </a:cubicBezTo>
                <a:lnTo>
                  <a:pt x="119095" y="2660623"/>
                </a:lnTo>
                <a:cubicBezTo>
                  <a:pt x="53331" y="2660623"/>
                  <a:pt x="0" y="2607292"/>
                  <a:pt x="0" y="2541528"/>
                </a:cubicBezTo>
                <a:lnTo>
                  <a:pt x="0" y="1874247"/>
                </a:lnTo>
                <a:lnTo>
                  <a:pt x="0" y="786377"/>
                </a:lnTo>
                <a:lnTo>
                  <a:pt x="0" y="119095"/>
                </a:lnTo>
                <a:cubicBezTo>
                  <a:pt x="0" y="53331"/>
                  <a:pt x="53331" y="0"/>
                  <a:pt x="1190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16000" tIns="0" rIns="216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klik op ‘Afbeeldingen’, selecteer een afbeelding en klik op ‘Invoegen’.</a:t>
            </a:r>
          </a:p>
        </p:txBody>
      </p:sp>
      <p:sp>
        <p:nvSpPr>
          <p:cNvPr id="38" name="Tijdelijke aanduiding voor tekst 30">
            <a:extLst>
              <a:ext uri="{FF2B5EF4-FFF2-40B4-BE49-F238E27FC236}">
                <a16:creationId xmlns:a16="http://schemas.microsoft.com/office/drawing/2014/main" id="{53C00897-F90E-3819-72EF-E24C4503670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85114" y="4555085"/>
            <a:ext cx="2534375" cy="402077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+ Achternaam</a:t>
            </a:r>
          </a:p>
        </p:txBody>
      </p:sp>
      <p:sp>
        <p:nvSpPr>
          <p:cNvPr id="39" name="Tijdelijke aanduiding voor tekst 30">
            <a:extLst>
              <a:ext uri="{FF2B5EF4-FFF2-40B4-BE49-F238E27FC236}">
                <a16:creationId xmlns:a16="http://schemas.microsoft.com/office/drawing/2014/main" id="{791CE225-D10C-1690-DF6C-27A1A7A6016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85114" y="4867822"/>
            <a:ext cx="2534375" cy="402077"/>
          </a:xfrm>
        </p:spPr>
        <p:txBody>
          <a:bodyPr/>
          <a:lstStyle>
            <a:lvl1pPr marL="0" indent="0" algn="ctr">
              <a:buFontTx/>
              <a:buNone/>
              <a:defRPr sz="1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Functietitel</a:t>
            </a:r>
          </a:p>
        </p:txBody>
      </p:sp>
      <p:sp>
        <p:nvSpPr>
          <p:cNvPr id="40" name="Tijdelijke aanduiding voor afbeelding 39">
            <a:extLst>
              <a:ext uri="{FF2B5EF4-FFF2-40B4-BE49-F238E27FC236}">
                <a16:creationId xmlns:a16="http://schemas.microsoft.com/office/drawing/2014/main" id="{F048A422-DB5C-F8AD-69A6-30FF8108A314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185114" y="1592263"/>
            <a:ext cx="2534375" cy="2660623"/>
          </a:xfrm>
          <a:custGeom>
            <a:avLst/>
            <a:gdLst>
              <a:gd name="connsiteX0" fmla="*/ 119095 w 2534375"/>
              <a:gd name="connsiteY0" fmla="*/ 0 h 2660623"/>
              <a:gd name="connsiteX1" fmla="*/ 2415280 w 2534375"/>
              <a:gd name="connsiteY1" fmla="*/ 0 h 2660623"/>
              <a:gd name="connsiteX2" fmla="*/ 2534375 w 2534375"/>
              <a:gd name="connsiteY2" fmla="*/ 119095 h 2660623"/>
              <a:gd name="connsiteX3" fmla="*/ 2534375 w 2534375"/>
              <a:gd name="connsiteY3" fmla="*/ 786377 h 2660623"/>
              <a:gd name="connsiteX4" fmla="*/ 2534375 w 2534375"/>
              <a:gd name="connsiteY4" fmla="*/ 1661969 h 2660623"/>
              <a:gd name="connsiteX5" fmla="*/ 2534375 w 2534375"/>
              <a:gd name="connsiteY5" fmla="*/ 2329250 h 2660623"/>
              <a:gd name="connsiteX6" fmla="*/ 2415280 w 2534375"/>
              <a:gd name="connsiteY6" fmla="*/ 2448346 h 2660623"/>
              <a:gd name="connsiteX7" fmla="*/ 119095 w 2534375"/>
              <a:gd name="connsiteY7" fmla="*/ 2660623 h 2660623"/>
              <a:gd name="connsiteX8" fmla="*/ 0 w 2534375"/>
              <a:gd name="connsiteY8" fmla="*/ 2541528 h 2660623"/>
              <a:gd name="connsiteX9" fmla="*/ 0 w 2534375"/>
              <a:gd name="connsiteY9" fmla="*/ 1874247 h 2660623"/>
              <a:gd name="connsiteX10" fmla="*/ 0 w 2534375"/>
              <a:gd name="connsiteY10" fmla="*/ 786377 h 2660623"/>
              <a:gd name="connsiteX11" fmla="*/ 0 w 2534375"/>
              <a:gd name="connsiteY11" fmla="*/ 119095 h 2660623"/>
              <a:gd name="connsiteX12" fmla="*/ 119095 w 2534375"/>
              <a:gd name="connsiteY12" fmla="*/ 0 h 266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34375" h="2660623">
                <a:moveTo>
                  <a:pt x="119095" y="0"/>
                </a:moveTo>
                <a:lnTo>
                  <a:pt x="2415280" y="0"/>
                </a:lnTo>
                <a:cubicBezTo>
                  <a:pt x="2481045" y="0"/>
                  <a:pt x="2534375" y="53331"/>
                  <a:pt x="2534375" y="119095"/>
                </a:cubicBezTo>
                <a:lnTo>
                  <a:pt x="2534375" y="786377"/>
                </a:lnTo>
                <a:lnTo>
                  <a:pt x="2534375" y="1661969"/>
                </a:lnTo>
                <a:lnTo>
                  <a:pt x="2534375" y="2329250"/>
                </a:lnTo>
                <a:cubicBezTo>
                  <a:pt x="2534375" y="2395014"/>
                  <a:pt x="2481045" y="2448346"/>
                  <a:pt x="2415280" y="2448346"/>
                </a:cubicBezTo>
                <a:lnTo>
                  <a:pt x="119095" y="2660623"/>
                </a:lnTo>
                <a:cubicBezTo>
                  <a:pt x="53331" y="2660623"/>
                  <a:pt x="0" y="2607292"/>
                  <a:pt x="0" y="2541528"/>
                </a:cubicBezTo>
                <a:lnTo>
                  <a:pt x="0" y="1874247"/>
                </a:lnTo>
                <a:lnTo>
                  <a:pt x="0" y="786377"/>
                </a:lnTo>
                <a:lnTo>
                  <a:pt x="0" y="119095"/>
                </a:lnTo>
                <a:cubicBezTo>
                  <a:pt x="0" y="53331"/>
                  <a:pt x="53331" y="0"/>
                  <a:pt x="1190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16000" tIns="0" rIns="216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klik op ‘Afbeeldingen’, selecteer een afbeelding en klik op ‘Invoegen’.</a:t>
            </a:r>
          </a:p>
        </p:txBody>
      </p:sp>
      <p:sp>
        <p:nvSpPr>
          <p:cNvPr id="41" name="Tijdelijke aanduiding voor tekst 30">
            <a:extLst>
              <a:ext uri="{FF2B5EF4-FFF2-40B4-BE49-F238E27FC236}">
                <a16:creationId xmlns:a16="http://schemas.microsoft.com/office/drawing/2014/main" id="{ACD56F4C-31BE-55FE-8B08-35161D3CCCC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460699" y="4555085"/>
            <a:ext cx="2534375" cy="402077"/>
          </a:xfrm>
        </p:spPr>
        <p:txBody>
          <a:bodyPr/>
          <a:lstStyle>
            <a:lvl1pPr marL="0" indent="0" algn="ctr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+ Achternaam</a:t>
            </a:r>
          </a:p>
        </p:txBody>
      </p:sp>
      <p:sp>
        <p:nvSpPr>
          <p:cNvPr id="42" name="Tijdelijke aanduiding voor tekst 30">
            <a:extLst>
              <a:ext uri="{FF2B5EF4-FFF2-40B4-BE49-F238E27FC236}">
                <a16:creationId xmlns:a16="http://schemas.microsoft.com/office/drawing/2014/main" id="{37DDF25F-7940-3A2A-4BB9-DD58A603703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460699" y="4867822"/>
            <a:ext cx="2534375" cy="402077"/>
          </a:xfrm>
        </p:spPr>
        <p:txBody>
          <a:bodyPr/>
          <a:lstStyle>
            <a:lvl1pPr marL="0" indent="0" algn="ctr">
              <a:buFontTx/>
              <a:buNone/>
              <a:defRPr sz="14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Functietitel</a:t>
            </a:r>
          </a:p>
        </p:txBody>
      </p:sp>
      <p:sp>
        <p:nvSpPr>
          <p:cNvPr id="43" name="Tijdelijke aanduiding voor afbeelding 42">
            <a:extLst>
              <a:ext uri="{FF2B5EF4-FFF2-40B4-BE49-F238E27FC236}">
                <a16:creationId xmlns:a16="http://schemas.microsoft.com/office/drawing/2014/main" id="{EEF1CD2A-76B8-3E5F-948A-13C2E8806DB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460699" y="1592263"/>
            <a:ext cx="2534375" cy="2660623"/>
          </a:xfrm>
          <a:custGeom>
            <a:avLst/>
            <a:gdLst>
              <a:gd name="connsiteX0" fmla="*/ 119095 w 2534375"/>
              <a:gd name="connsiteY0" fmla="*/ 0 h 2660623"/>
              <a:gd name="connsiteX1" fmla="*/ 2415280 w 2534375"/>
              <a:gd name="connsiteY1" fmla="*/ 0 h 2660623"/>
              <a:gd name="connsiteX2" fmla="*/ 2534375 w 2534375"/>
              <a:gd name="connsiteY2" fmla="*/ 119095 h 2660623"/>
              <a:gd name="connsiteX3" fmla="*/ 2534375 w 2534375"/>
              <a:gd name="connsiteY3" fmla="*/ 786377 h 2660623"/>
              <a:gd name="connsiteX4" fmla="*/ 2534375 w 2534375"/>
              <a:gd name="connsiteY4" fmla="*/ 1661969 h 2660623"/>
              <a:gd name="connsiteX5" fmla="*/ 2534375 w 2534375"/>
              <a:gd name="connsiteY5" fmla="*/ 2329250 h 2660623"/>
              <a:gd name="connsiteX6" fmla="*/ 2415280 w 2534375"/>
              <a:gd name="connsiteY6" fmla="*/ 2448346 h 2660623"/>
              <a:gd name="connsiteX7" fmla="*/ 119095 w 2534375"/>
              <a:gd name="connsiteY7" fmla="*/ 2660623 h 2660623"/>
              <a:gd name="connsiteX8" fmla="*/ 0 w 2534375"/>
              <a:gd name="connsiteY8" fmla="*/ 2541528 h 2660623"/>
              <a:gd name="connsiteX9" fmla="*/ 0 w 2534375"/>
              <a:gd name="connsiteY9" fmla="*/ 1874247 h 2660623"/>
              <a:gd name="connsiteX10" fmla="*/ 0 w 2534375"/>
              <a:gd name="connsiteY10" fmla="*/ 786377 h 2660623"/>
              <a:gd name="connsiteX11" fmla="*/ 0 w 2534375"/>
              <a:gd name="connsiteY11" fmla="*/ 119095 h 2660623"/>
              <a:gd name="connsiteX12" fmla="*/ 119095 w 2534375"/>
              <a:gd name="connsiteY12" fmla="*/ 0 h 266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34375" h="2660623">
                <a:moveTo>
                  <a:pt x="119095" y="0"/>
                </a:moveTo>
                <a:lnTo>
                  <a:pt x="2415280" y="0"/>
                </a:lnTo>
                <a:cubicBezTo>
                  <a:pt x="2481045" y="0"/>
                  <a:pt x="2534375" y="53331"/>
                  <a:pt x="2534375" y="119095"/>
                </a:cubicBezTo>
                <a:lnTo>
                  <a:pt x="2534375" y="786377"/>
                </a:lnTo>
                <a:lnTo>
                  <a:pt x="2534375" y="1661969"/>
                </a:lnTo>
                <a:lnTo>
                  <a:pt x="2534375" y="2329250"/>
                </a:lnTo>
                <a:cubicBezTo>
                  <a:pt x="2534375" y="2395014"/>
                  <a:pt x="2481045" y="2448346"/>
                  <a:pt x="2415280" y="2448346"/>
                </a:cubicBezTo>
                <a:lnTo>
                  <a:pt x="119095" y="2660623"/>
                </a:lnTo>
                <a:cubicBezTo>
                  <a:pt x="53331" y="2660623"/>
                  <a:pt x="0" y="2607292"/>
                  <a:pt x="0" y="2541528"/>
                </a:cubicBezTo>
                <a:lnTo>
                  <a:pt x="0" y="1874247"/>
                </a:lnTo>
                <a:lnTo>
                  <a:pt x="0" y="786377"/>
                </a:lnTo>
                <a:lnTo>
                  <a:pt x="0" y="119095"/>
                </a:lnTo>
                <a:cubicBezTo>
                  <a:pt x="0" y="53331"/>
                  <a:pt x="53331" y="0"/>
                  <a:pt x="1190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16000" tIns="0" rIns="216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klik op ‘Afbeeldingen’, selecteer een afbeelding en klik op ‘Invoegen’.</a:t>
            </a:r>
          </a:p>
        </p:txBody>
      </p:sp>
      <p:grpSp>
        <p:nvGrpSpPr>
          <p:cNvPr id="46" name="INSTRUCTIE">
            <a:extLst>
              <a:ext uri="{FF2B5EF4-FFF2-40B4-BE49-F238E27FC236}">
                <a16:creationId xmlns:a16="http://schemas.microsoft.com/office/drawing/2014/main" id="{CE37CEB0-3B32-66CA-384E-9B556E908B8F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B0BC8FFA-06C6-6BB8-25AB-5D95D1E57A00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098ED3F2-6C98-A9B0-6169-90045D640D7F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B227F70C-7C26-3201-28C7-7B2C25831692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04B04B06-228F-20D9-9197-BEB152C718E6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E5522775-BCBD-1513-0230-FD98487FF4F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147F7538-3CD6-42D8-6CF5-026D26E3CA8C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4595FDC4-BE90-F664-1CE7-CB338C1C5252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C8941AF5-5B01-4FAC-84B6-5AC5120923B3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C74C6FF5-87F3-0121-1F7B-B214DF6647AD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D0EA22E1-6936-23E4-2C17-53DD400ACF10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FCDE75B8-49DF-42D0-98B2-65777D44495E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40" name="Groep 139">
                  <a:extLst>
                    <a:ext uri="{FF2B5EF4-FFF2-40B4-BE49-F238E27FC236}">
                      <a16:creationId xmlns:a16="http://schemas.microsoft.com/office/drawing/2014/main" id="{23E2DE0E-E23E-6E2E-21C5-8A727F2C0D9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47" name="Groep 146">
                    <a:extLst>
                      <a:ext uri="{FF2B5EF4-FFF2-40B4-BE49-F238E27FC236}">
                        <a16:creationId xmlns:a16="http://schemas.microsoft.com/office/drawing/2014/main" id="{A187B30D-E91E-5AFC-686B-AE80517FFF4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0" name="Rechthoek 149">
                      <a:extLst>
                        <a:ext uri="{FF2B5EF4-FFF2-40B4-BE49-F238E27FC236}">
                          <a16:creationId xmlns:a16="http://schemas.microsoft.com/office/drawing/2014/main" id="{540A5E1C-0DD0-9D35-114D-B3EC593BD31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1" name="Rechthoek 150">
                      <a:extLst>
                        <a:ext uri="{FF2B5EF4-FFF2-40B4-BE49-F238E27FC236}">
                          <a16:creationId xmlns:a16="http://schemas.microsoft.com/office/drawing/2014/main" id="{CFED87F4-C6EE-5073-6199-3FD29EE901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2" name="Ovaal 151">
                      <a:extLst>
                        <a:ext uri="{FF2B5EF4-FFF2-40B4-BE49-F238E27FC236}">
                          <a16:creationId xmlns:a16="http://schemas.microsoft.com/office/drawing/2014/main" id="{7B931B26-9015-9F0F-C76A-CBE4F5941A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8" name="Afbeelding 147">
                    <a:extLst>
                      <a:ext uri="{FF2B5EF4-FFF2-40B4-BE49-F238E27FC236}">
                        <a16:creationId xmlns:a16="http://schemas.microsoft.com/office/drawing/2014/main" id="{99C0151A-33EE-0C9A-25BC-DA2EEB1BE28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9" name="Afbeelding 148">
                    <a:extLst>
                      <a:ext uri="{FF2B5EF4-FFF2-40B4-BE49-F238E27FC236}">
                        <a16:creationId xmlns:a16="http://schemas.microsoft.com/office/drawing/2014/main" id="{A2C60780-6BCE-66A6-61D3-A7E076F7B75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1" name="Groep 140">
                  <a:extLst>
                    <a:ext uri="{FF2B5EF4-FFF2-40B4-BE49-F238E27FC236}">
                      <a16:creationId xmlns:a16="http://schemas.microsoft.com/office/drawing/2014/main" id="{72395605-1496-7D82-751B-8ADD084F49B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A3785CD6-2026-C6A8-19B3-4E03DCF0B4D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08DFA70D-4DBB-3F71-71C3-6E2920254A0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2" name="Groep 141">
                  <a:extLst>
                    <a:ext uri="{FF2B5EF4-FFF2-40B4-BE49-F238E27FC236}">
                      <a16:creationId xmlns:a16="http://schemas.microsoft.com/office/drawing/2014/main" id="{CD4D5984-7C36-AAB2-AF20-71CB551E9FA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62091C03-E9BA-D387-6415-B277394FE8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1C2A83DF-EEE8-6F93-7A18-22ADAF74048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C6D2D97F-62B6-CE7B-54B1-A40281D1703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39" name="Gelijkbenige driehoek 138">
                <a:extLst>
                  <a:ext uri="{FF2B5EF4-FFF2-40B4-BE49-F238E27FC236}">
                    <a16:creationId xmlns:a16="http://schemas.microsoft.com/office/drawing/2014/main" id="{F1D5260C-3AD3-4CED-EBDA-8B12EDE0A29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7" name="ICOON_info">
              <a:extLst>
                <a:ext uri="{FF2B5EF4-FFF2-40B4-BE49-F238E27FC236}">
                  <a16:creationId xmlns:a16="http://schemas.microsoft.com/office/drawing/2014/main" id="{27F457D1-F071-29D0-5F06-9A01389A5B46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35" name="Ovaal 134">
                <a:extLst>
                  <a:ext uri="{FF2B5EF4-FFF2-40B4-BE49-F238E27FC236}">
                    <a16:creationId xmlns:a16="http://schemas.microsoft.com/office/drawing/2014/main" id="{86CB8805-F121-6A3F-4E9B-2688C1CE5CF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Graphic 163" descr="Informatie">
                <a:extLst>
                  <a:ext uri="{FF2B5EF4-FFF2-40B4-BE49-F238E27FC236}">
                    <a16:creationId xmlns:a16="http://schemas.microsoft.com/office/drawing/2014/main" id="{5A748A3F-F8FD-D841-CB5D-198D436F9C8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8" name="Groep 57">
              <a:extLst>
                <a:ext uri="{FF2B5EF4-FFF2-40B4-BE49-F238E27FC236}">
                  <a16:creationId xmlns:a16="http://schemas.microsoft.com/office/drawing/2014/main" id="{46899226-6CED-B720-D853-CF42902943FC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30" name="Inspireren">
                <a:extLst>
                  <a:ext uri="{FF2B5EF4-FFF2-40B4-BE49-F238E27FC236}">
                    <a16:creationId xmlns:a16="http://schemas.microsoft.com/office/drawing/2014/main" id="{8A9AB2DE-852B-6387-3675-E6603A90746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32" name="Freeform 12">
                  <a:extLst>
                    <a:ext uri="{FF2B5EF4-FFF2-40B4-BE49-F238E27FC236}">
                      <a16:creationId xmlns:a16="http://schemas.microsoft.com/office/drawing/2014/main" id="{D0BE66DA-7E1F-2E4F-A9A1-3B6F8B8C4D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Freeform 13">
                  <a:extLst>
                    <a:ext uri="{FF2B5EF4-FFF2-40B4-BE49-F238E27FC236}">
                      <a16:creationId xmlns:a16="http://schemas.microsoft.com/office/drawing/2014/main" id="{96A80A03-6538-E3FB-F845-11D165849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14">
                  <a:extLst>
                    <a:ext uri="{FF2B5EF4-FFF2-40B4-BE49-F238E27FC236}">
                      <a16:creationId xmlns:a16="http://schemas.microsoft.com/office/drawing/2014/main" id="{F097129B-B47B-0DE7-2930-703E3B7405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1" name="Tekstvak 130">
                <a:extLst>
                  <a:ext uri="{FF2B5EF4-FFF2-40B4-BE49-F238E27FC236}">
                    <a16:creationId xmlns:a16="http://schemas.microsoft.com/office/drawing/2014/main" id="{1DD5A6A6-AD67-239C-2296-E376DF18817E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B1493496-B754-46EA-0D76-87E79AFBFB57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60" name="Groep 59">
                <a:extLst>
                  <a:ext uri="{FF2B5EF4-FFF2-40B4-BE49-F238E27FC236}">
                    <a16:creationId xmlns:a16="http://schemas.microsoft.com/office/drawing/2014/main" id="{F9F21033-A9DC-AC69-AFF4-01E4F91ECBC0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62" name="Vrije vorm: vorm 61">
                  <a:extLst>
                    <a:ext uri="{FF2B5EF4-FFF2-40B4-BE49-F238E27FC236}">
                      <a16:creationId xmlns:a16="http://schemas.microsoft.com/office/drawing/2014/main" id="{5A09D836-8924-594C-DD49-882A44EAFB83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E00CF9B8-3EEC-62E7-AE45-BF506CEC3172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28" name="Vrije vorm: vorm 127">
                    <a:extLst>
                      <a:ext uri="{FF2B5EF4-FFF2-40B4-BE49-F238E27FC236}">
                        <a16:creationId xmlns:a16="http://schemas.microsoft.com/office/drawing/2014/main" id="{2F1F39FE-C889-786C-D8C8-1DED953F9036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Vrije vorm: vorm 128">
                    <a:extLst>
                      <a:ext uri="{FF2B5EF4-FFF2-40B4-BE49-F238E27FC236}">
                        <a16:creationId xmlns:a16="http://schemas.microsoft.com/office/drawing/2014/main" id="{E0F45164-E77F-2DAC-7675-CE84CD9C9E29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669E9E5F-1B2E-F2B3-9E1B-6E271C470689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  <p:sp>
        <p:nvSpPr>
          <p:cNvPr id="153" name="Tijdelijke aanduiding voor afbeelding 13">
            <a:extLst>
              <a:ext uri="{FF2B5EF4-FFF2-40B4-BE49-F238E27FC236}">
                <a16:creationId xmlns:a16="http://schemas.microsoft.com/office/drawing/2014/main" id="{0235B68F-DE80-489D-0F94-CB077CBE032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20001" y="5431025"/>
            <a:ext cx="1992602" cy="706975"/>
          </a:xfrm>
          <a:prstGeom prst="rect">
            <a:avLst/>
          </a:prstGeom>
          <a:solidFill>
            <a:schemeClr val="accent2"/>
          </a:solidFill>
        </p:spPr>
        <p:txBody>
          <a:bodyPr wrap="square" tIns="0" bIns="468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Ruimte voor een logo</a:t>
            </a:r>
          </a:p>
        </p:txBody>
      </p:sp>
      <p:sp>
        <p:nvSpPr>
          <p:cNvPr id="155" name="Tijdelijke aanduiding voor afbeelding 154">
            <a:extLst>
              <a:ext uri="{FF2B5EF4-FFF2-40B4-BE49-F238E27FC236}">
                <a16:creationId xmlns:a16="http://schemas.microsoft.com/office/drawing/2014/main" id="{589B395B-E3B0-CA24-41D7-F1EDECC25896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732032" y="1592263"/>
            <a:ext cx="2534375" cy="2660623"/>
          </a:xfrm>
          <a:custGeom>
            <a:avLst/>
            <a:gdLst>
              <a:gd name="connsiteX0" fmla="*/ 119095 w 2534375"/>
              <a:gd name="connsiteY0" fmla="*/ 0 h 2660623"/>
              <a:gd name="connsiteX1" fmla="*/ 2415280 w 2534375"/>
              <a:gd name="connsiteY1" fmla="*/ 0 h 2660623"/>
              <a:gd name="connsiteX2" fmla="*/ 2534375 w 2534375"/>
              <a:gd name="connsiteY2" fmla="*/ 119095 h 2660623"/>
              <a:gd name="connsiteX3" fmla="*/ 2534375 w 2534375"/>
              <a:gd name="connsiteY3" fmla="*/ 786377 h 2660623"/>
              <a:gd name="connsiteX4" fmla="*/ 2534375 w 2534375"/>
              <a:gd name="connsiteY4" fmla="*/ 1661969 h 2660623"/>
              <a:gd name="connsiteX5" fmla="*/ 2534375 w 2534375"/>
              <a:gd name="connsiteY5" fmla="*/ 2329250 h 2660623"/>
              <a:gd name="connsiteX6" fmla="*/ 2415280 w 2534375"/>
              <a:gd name="connsiteY6" fmla="*/ 2448346 h 2660623"/>
              <a:gd name="connsiteX7" fmla="*/ 119095 w 2534375"/>
              <a:gd name="connsiteY7" fmla="*/ 2660623 h 2660623"/>
              <a:gd name="connsiteX8" fmla="*/ 0 w 2534375"/>
              <a:gd name="connsiteY8" fmla="*/ 2541528 h 2660623"/>
              <a:gd name="connsiteX9" fmla="*/ 0 w 2534375"/>
              <a:gd name="connsiteY9" fmla="*/ 1874247 h 2660623"/>
              <a:gd name="connsiteX10" fmla="*/ 0 w 2534375"/>
              <a:gd name="connsiteY10" fmla="*/ 786377 h 2660623"/>
              <a:gd name="connsiteX11" fmla="*/ 0 w 2534375"/>
              <a:gd name="connsiteY11" fmla="*/ 119095 h 2660623"/>
              <a:gd name="connsiteX12" fmla="*/ 119095 w 2534375"/>
              <a:gd name="connsiteY12" fmla="*/ 0 h 266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34375" h="2660623">
                <a:moveTo>
                  <a:pt x="119095" y="0"/>
                </a:moveTo>
                <a:lnTo>
                  <a:pt x="2415280" y="0"/>
                </a:lnTo>
                <a:cubicBezTo>
                  <a:pt x="2481045" y="0"/>
                  <a:pt x="2534375" y="53331"/>
                  <a:pt x="2534375" y="119095"/>
                </a:cubicBezTo>
                <a:lnTo>
                  <a:pt x="2534375" y="786377"/>
                </a:lnTo>
                <a:lnTo>
                  <a:pt x="2534375" y="1661969"/>
                </a:lnTo>
                <a:lnTo>
                  <a:pt x="2534375" y="2329250"/>
                </a:lnTo>
                <a:cubicBezTo>
                  <a:pt x="2534375" y="2395014"/>
                  <a:pt x="2481045" y="2448346"/>
                  <a:pt x="2415280" y="2448346"/>
                </a:cubicBezTo>
                <a:lnTo>
                  <a:pt x="119095" y="2660623"/>
                </a:lnTo>
                <a:cubicBezTo>
                  <a:pt x="53331" y="2660623"/>
                  <a:pt x="0" y="2607292"/>
                  <a:pt x="0" y="2541528"/>
                </a:cubicBezTo>
                <a:lnTo>
                  <a:pt x="0" y="1874247"/>
                </a:lnTo>
                <a:lnTo>
                  <a:pt x="0" y="786377"/>
                </a:lnTo>
                <a:lnTo>
                  <a:pt x="0" y="119095"/>
                </a:lnTo>
                <a:cubicBezTo>
                  <a:pt x="0" y="53331"/>
                  <a:pt x="53331" y="0"/>
                  <a:pt x="1190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16000" tIns="0" rIns="216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5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klik op ‘Afbeeldingen’, selecteer een afbeelding en klik op ‘Invoegen’.</a:t>
            </a:r>
          </a:p>
        </p:txBody>
      </p:sp>
      <p:sp>
        <p:nvSpPr>
          <p:cNvPr id="2" name="Tijdelijke aanduiding voor afbeelding 13">
            <a:extLst>
              <a:ext uri="{FF2B5EF4-FFF2-40B4-BE49-F238E27FC236}">
                <a16:creationId xmlns:a16="http://schemas.microsoft.com/office/drawing/2014/main" id="{E70887D7-AF81-6EDF-C1D8-90E5FA6075C2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460699" y="5431025"/>
            <a:ext cx="1992602" cy="706975"/>
          </a:xfrm>
          <a:prstGeom prst="rect">
            <a:avLst/>
          </a:prstGeom>
          <a:solidFill>
            <a:schemeClr val="accent2"/>
          </a:solidFill>
        </p:spPr>
        <p:txBody>
          <a:bodyPr wrap="square" tIns="0" bIns="468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Ruimte voor een logo</a:t>
            </a:r>
          </a:p>
        </p:txBody>
      </p:sp>
      <p:sp>
        <p:nvSpPr>
          <p:cNvPr id="4" name="Tijdelijke aanduiding voor afbeelding 13">
            <a:extLst>
              <a:ext uri="{FF2B5EF4-FFF2-40B4-BE49-F238E27FC236}">
                <a16:creationId xmlns:a16="http://schemas.microsoft.com/office/drawing/2014/main" id="{08458786-3FA5-862F-7A65-486A4F35A8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185114" y="5431025"/>
            <a:ext cx="1992602" cy="706975"/>
          </a:xfrm>
          <a:prstGeom prst="rect">
            <a:avLst/>
          </a:prstGeom>
          <a:solidFill>
            <a:schemeClr val="accent2"/>
          </a:solidFill>
        </p:spPr>
        <p:txBody>
          <a:bodyPr wrap="square" tIns="0" bIns="468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Ruimte voor een logo</a:t>
            </a:r>
          </a:p>
        </p:txBody>
      </p:sp>
      <p:sp>
        <p:nvSpPr>
          <p:cNvPr id="5" name="Tijdelijke aanduiding voor afbeelding 13">
            <a:extLst>
              <a:ext uri="{FF2B5EF4-FFF2-40B4-BE49-F238E27FC236}">
                <a16:creationId xmlns:a16="http://schemas.microsoft.com/office/drawing/2014/main" id="{5987ADF5-38DD-D099-B423-58E50CF1A0DB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909529" y="5431025"/>
            <a:ext cx="1992602" cy="706975"/>
          </a:xfrm>
          <a:prstGeom prst="rect">
            <a:avLst/>
          </a:prstGeom>
          <a:solidFill>
            <a:schemeClr val="accent2"/>
          </a:solidFill>
        </p:spPr>
        <p:txBody>
          <a:bodyPr wrap="square" tIns="0" bIns="468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Ruimte voor een logo</a:t>
            </a:r>
          </a:p>
        </p:txBody>
      </p:sp>
    </p:spTree>
    <p:extLst>
      <p:ext uri="{BB962C8B-B14F-4D97-AF65-F5344CB8AC3E}">
        <p14:creationId xmlns:p14="http://schemas.microsoft.com/office/powerpoint/2010/main" val="23031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+ tekst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jdelijke aanduiding voor afbeelding 87">
            <a:extLst>
              <a:ext uri="{FF2B5EF4-FFF2-40B4-BE49-F238E27FC236}">
                <a16:creationId xmlns:a16="http://schemas.microsoft.com/office/drawing/2014/main" id="{EE2FDA3A-5DDF-A021-1937-8C42355AE5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55639" cy="6858000"/>
          </a:xfrm>
          <a:custGeom>
            <a:avLst/>
            <a:gdLst>
              <a:gd name="connsiteX0" fmla="*/ 0 w 5955639"/>
              <a:gd name="connsiteY0" fmla="*/ 0 h 6858000"/>
              <a:gd name="connsiteX1" fmla="*/ 5955639 w 5955639"/>
              <a:gd name="connsiteY1" fmla="*/ 0 h 6858000"/>
              <a:gd name="connsiteX2" fmla="*/ 5321631 w 5955639"/>
              <a:gd name="connsiteY2" fmla="*/ 6858000 h 6858000"/>
              <a:gd name="connsiteX3" fmla="*/ 0 w 595563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55639" h="6858000">
                <a:moveTo>
                  <a:pt x="0" y="0"/>
                </a:moveTo>
                <a:lnTo>
                  <a:pt x="5955639" y="0"/>
                </a:lnTo>
                <a:lnTo>
                  <a:pt x="532163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0" tIns="0" rIns="54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183047" y="2095138"/>
            <a:ext cx="5277600" cy="373555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3046" y="720000"/>
            <a:ext cx="5277600" cy="873488"/>
          </a:xfrm>
        </p:spPr>
        <p:txBody>
          <a:bodyPr/>
          <a:lstStyle/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C217A3A-2F7A-405A-8179-70A8D4BE4C0F}"/>
              </a:ext>
            </a:extLst>
          </p:cNvPr>
          <p:cNvSpPr/>
          <p:nvPr userDrawn="1"/>
        </p:nvSpPr>
        <p:spPr>
          <a:xfrm>
            <a:off x="-1" y="-393110"/>
            <a:ext cx="200375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Afbeelding + tekst (M)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6E1F045-7B89-958F-CB6B-5B6E739434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3D292-03ED-4D20-A21D-15986EF0B3C8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6F4E3D2-259B-3A58-E2B4-6B9F2C0A90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55358EE-6C1C-5C44-C17D-8FB6B93FDA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D5E0F1E7-4FC5-BDAF-6FAD-EB2731C55FB9}"/>
              </a:ext>
            </a:extLst>
          </p:cNvPr>
          <p:cNvGrpSpPr/>
          <p:nvPr userDrawn="1"/>
        </p:nvGrpSpPr>
        <p:grpSpPr>
          <a:xfrm>
            <a:off x="12377595" y="0"/>
            <a:ext cx="3693386" cy="5359349"/>
            <a:chOff x="-3786437" y="0"/>
            <a:chExt cx="3693386" cy="535934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55E2E8E-4D32-8C8C-EBB0-BE10C871F7B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14DCC300-282D-5320-3463-CBB3A7FE1A54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EFC948A-1F5C-A8B6-E48B-94F51EA18E3C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6D7130EB-798D-F2E9-9D73-3ABB1FCFB8E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4F0C7F7-223B-86EB-2986-E1288D441B4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DAAA8E9-5BEC-4C7C-E9C4-2C0666FAF58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D9E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E379E3DE-D1E3-54C7-C8F6-B18FFFFDEF03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9D37F15-492A-3710-8BBB-BDE90119755D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9B34B1CD-768F-8AB6-92A2-AA2F9530E38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720DEE72-9141-86A7-A3F5-B2F29116D12B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84EA846F-DF09-44D3-F3AF-D9F8F791E164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3916B492-0E38-7B4E-9DC5-9E9B854C757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832F144D-5D1A-A68B-60A6-E204B8497DB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485A8F3-C7CC-80F5-395D-9FF81835A3F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0FADF62B-3425-0E08-0D33-75EAD81B0CA5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318C330-1A93-3634-3E37-C67056DA62CB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21356B20-C2D5-99D8-B501-D9001102C92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2D5E0731-857D-593D-B41C-56428A168480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211F26"/>
                </a:buClr>
                <a:buSzTx/>
                <a:buFontTx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0307D144-0F1A-32EF-44F6-895CC01143D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050BDA58-F0E0-7104-18F2-8FCD611945A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#2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DDC67B4-BC52-B95B-F609-D8A0717C12F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30" name="ICOON_info">
              <a:extLst>
                <a:ext uri="{FF2B5EF4-FFF2-40B4-BE49-F238E27FC236}">
                  <a16:creationId xmlns:a16="http://schemas.microsoft.com/office/drawing/2014/main" id="{69414147-C3FA-833D-D5D0-5D4DD0F506F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77384F85-04A1-3C7A-5DE9-14C49138E7B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Graphic 163" descr="Informatie">
                <a:extLst>
                  <a:ext uri="{FF2B5EF4-FFF2-40B4-BE49-F238E27FC236}">
                    <a16:creationId xmlns:a16="http://schemas.microsoft.com/office/drawing/2014/main" id="{A8F25C17-262F-EE1F-987B-34B5AA6FBDD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" name="VOORBEELD">
              <a:extLst>
                <a:ext uri="{FF2B5EF4-FFF2-40B4-BE49-F238E27FC236}">
                  <a16:creationId xmlns:a16="http://schemas.microsoft.com/office/drawing/2014/main" id="{BA1FC7AA-0F37-BEA6-777C-6A4E2899A12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059A3A27-B960-265F-7BE0-57ACD4B19D2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38F08ADE-F678-22ED-4525-F3B9309628E1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FE3C40EF-CA2B-A705-C492-763F2DDCEAD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7397B370-047D-96AB-08D7-40DB096B3E6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6C5E88C9-9844-DE13-14F0-9C5DF13B80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D25D54CC-177E-50EA-6C2D-AFFFB244B4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428BA46B-FEC8-9A54-79C1-6120480F1B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5E219710-A4A0-43AA-1AC1-870DA79396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993C46E2-888C-7892-5326-2FC1A0C7FF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2" name="Pijl: rechts 71">
                  <a:extLst>
                    <a:ext uri="{FF2B5EF4-FFF2-40B4-BE49-F238E27FC236}">
                      <a16:creationId xmlns:a16="http://schemas.microsoft.com/office/drawing/2014/main" id="{7F412E60-191A-C5B9-3005-29CE7BFB8D8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C344120F-35DF-374B-7CF8-EC3454143629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626062DD-E21E-52DB-D9EF-E2FB2C378E1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0F71F966-987F-6600-4CC6-C8DD40EC77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F8320C93-E53A-D2DF-DE49-F1E147881B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9425D1BC-DD06-1820-A4F4-0EE22B10902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DAC44728-AA08-0322-FA74-5B099460E5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0C8A0B6B-EE19-8066-70B9-305DB572E6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64">
                  <a:extLst>
                    <a:ext uri="{FF2B5EF4-FFF2-40B4-BE49-F238E27FC236}">
                      <a16:creationId xmlns:a16="http://schemas.microsoft.com/office/drawing/2014/main" id="{96C9A10A-58F1-A61B-B522-232B7E818C0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2" name="Rechte verbindingslijn 41">
                <a:extLst>
                  <a:ext uri="{FF2B5EF4-FFF2-40B4-BE49-F238E27FC236}">
                    <a16:creationId xmlns:a16="http://schemas.microsoft.com/office/drawing/2014/main" id="{21A94979-E31C-6B3B-2CDD-89151F7DFB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DAE93830-9C2D-CFF0-9996-CE79D877094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52A29965-C3AD-794F-D7FD-49EE173F188A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2105123F-A86F-A4A9-68D8-4760B8F27D9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A8E189E3-D758-9519-3488-2F01D192533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501BD512-B5D3-7E56-8B52-255CC79DBF8D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65CB42D0-87FF-87E1-3E09-2BAFBFCAB2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BFAA2823-54E9-2A79-C641-218660BDA8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0DC94D7B-10C9-7004-295C-2734B2EF35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D94C129A-5854-DD38-75CE-09DA9CA18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A0247645-7D9F-B322-514C-02B86B3050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9ADF7B32-A871-5B53-EAAF-BD9DDB22F5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5853B41D-35E2-5C98-7ED3-3333B81FA18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3D4F3499-FB1A-24EA-6456-7AD436FF92BE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DFDD4C2D-A20F-A6CE-E775-E860DE01176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B40434EE-F929-7482-F1B4-1E5EC399BB0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9D25EC7E-4272-B023-AFAE-5279F8F90C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88C24138-C83B-00C3-F77E-43FDD15DA5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649CB9C9-24C2-0451-DF49-CDD59B026F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FEC5E9CB-F168-C58F-0026-84863B1932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370015C5-8EC2-8574-5806-1F7CC04C02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Pijl: rechts 49">
                  <a:extLst>
                    <a:ext uri="{FF2B5EF4-FFF2-40B4-BE49-F238E27FC236}">
                      <a16:creationId xmlns:a16="http://schemas.microsoft.com/office/drawing/2014/main" id="{13F9716A-961C-046B-710C-E7E299BF5B0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A4C14640-B8B1-F4D0-CEA6-6B0F474FE49D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33" name="Inspireren">
                <a:extLst>
                  <a:ext uri="{FF2B5EF4-FFF2-40B4-BE49-F238E27FC236}">
                    <a16:creationId xmlns:a16="http://schemas.microsoft.com/office/drawing/2014/main" id="{90D22281-0AF5-080A-2BA1-8159FC79588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5" name="Freeform 12">
                  <a:extLst>
                    <a:ext uri="{FF2B5EF4-FFF2-40B4-BE49-F238E27FC236}">
                      <a16:creationId xmlns:a16="http://schemas.microsoft.com/office/drawing/2014/main" id="{84C9B243-6599-D81D-92D8-3F0DE8895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13">
                  <a:extLst>
                    <a:ext uri="{FF2B5EF4-FFF2-40B4-BE49-F238E27FC236}">
                      <a16:creationId xmlns:a16="http://schemas.microsoft.com/office/drawing/2014/main" id="{7C8F793D-904C-C493-D47A-5D2EF2E3B9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14">
                  <a:extLst>
                    <a:ext uri="{FF2B5EF4-FFF2-40B4-BE49-F238E27FC236}">
                      <a16:creationId xmlns:a16="http://schemas.microsoft.com/office/drawing/2014/main" id="{9BCB05E2-345F-6172-0693-5788F37BCD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FEEA5B6C-2EBB-659A-10BD-0ABD70CE9D5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grpSp>
        <p:nvGrpSpPr>
          <p:cNvPr id="197" name="INSTRUCTIE">
            <a:extLst>
              <a:ext uri="{FF2B5EF4-FFF2-40B4-BE49-F238E27FC236}">
                <a16:creationId xmlns:a16="http://schemas.microsoft.com/office/drawing/2014/main" id="{BF3DDE58-764F-CFBC-69FB-C513771CCFD6}"/>
              </a:ext>
            </a:extLst>
          </p:cNvPr>
          <p:cNvGrpSpPr/>
          <p:nvPr userDrawn="1"/>
        </p:nvGrpSpPr>
        <p:grpSpPr>
          <a:xfrm>
            <a:off x="-3786164" y="0"/>
            <a:ext cx="3693113" cy="5247148"/>
            <a:chOff x="-3786164" y="0"/>
            <a:chExt cx="3693113" cy="5247148"/>
          </a:xfrm>
        </p:grpSpPr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279AC415-4533-E1F7-C40E-7F2B84EFE44D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8B2B9136-40FC-C103-2304-BB4345D4577B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3EE3D3C3-BCA3-ACB3-516D-35ACE8C6116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1ACFA96A-7D09-E4D1-D71F-8DB62664B6B3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03034294-A90D-B2FE-F171-9E3D3C1C1667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A1817B44-790E-E57C-488A-26A83A96CB7D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8202978E-E53F-395D-49F4-39D1C716E337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F50A7F7A-6147-7309-437B-3A7FE73A213C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9252323D-3C67-15DD-DB30-FCFDB7AFF4B5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7449B818-86BE-3339-D286-B9AB695E1D02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224" name="Groep 223">
                <a:extLst>
                  <a:ext uri="{FF2B5EF4-FFF2-40B4-BE49-F238E27FC236}">
                    <a16:creationId xmlns:a16="http://schemas.microsoft.com/office/drawing/2014/main" id="{468CC31A-1B09-1B75-A2FC-4F3EB0AF912A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CD97F1B1-3CB6-6E3F-6DBF-5BF901A3F3DF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4" name="Groep 233">
                    <a:extLst>
                      <a:ext uri="{FF2B5EF4-FFF2-40B4-BE49-F238E27FC236}">
                        <a16:creationId xmlns:a16="http://schemas.microsoft.com/office/drawing/2014/main" id="{D2B7AB0C-1751-A09F-3FA2-56DB63AF465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7" name="Rechthoek 236">
                      <a:extLst>
                        <a:ext uri="{FF2B5EF4-FFF2-40B4-BE49-F238E27FC236}">
                          <a16:creationId xmlns:a16="http://schemas.microsoft.com/office/drawing/2014/main" id="{DC6AA60E-7D24-69D1-1EB5-16A86E12A6E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8" name="Rechthoek 237">
                      <a:extLst>
                        <a:ext uri="{FF2B5EF4-FFF2-40B4-BE49-F238E27FC236}">
                          <a16:creationId xmlns:a16="http://schemas.microsoft.com/office/drawing/2014/main" id="{6B930242-BB5C-52D2-0AF7-68CF037B0B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9" name="Ovaal 238">
                      <a:extLst>
                        <a:ext uri="{FF2B5EF4-FFF2-40B4-BE49-F238E27FC236}">
                          <a16:creationId xmlns:a16="http://schemas.microsoft.com/office/drawing/2014/main" id="{940EAD89-923A-4AE1-1D4E-D34FDBED8B3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5" name="Afbeelding 234">
                    <a:extLst>
                      <a:ext uri="{FF2B5EF4-FFF2-40B4-BE49-F238E27FC236}">
                        <a16:creationId xmlns:a16="http://schemas.microsoft.com/office/drawing/2014/main" id="{32D0DFDA-CE8D-4D2A-86F1-0DFF71E06E3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6" name="Afbeelding 235">
                    <a:extLst>
                      <a:ext uri="{FF2B5EF4-FFF2-40B4-BE49-F238E27FC236}">
                        <a16:creationId xmlns:a16="http://schemas.microsoft.com/office/drawing/2014/main" id="{FCB7DE4D-4203-6884-8A0B-BCB8EDCA35E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8" name="Groep 227">
                  <a:extLst>
                    <a:ext uri="{FF2B5EF4-FFF2-40B4-BE49-F238E27FC236}">
                      <a16:creationId xmlns:a16="http://schemas.microsoft.com/office/drawing/2014/main" id="{C673DBB1-FDA8-C000-ABDD-643F272166E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2" name="Rechthoek 231">
                    <a:extLst>
                      <a:ext uri="{FF2B5EF4-FFF2-40B4-BE49-F238E27FC236}">
                        <a16:creationId xmlns:a16="http://schemas.microsoft.com/office/drawing/2014/main" id="{954E5040-3515-8306-7927-98BA5FC77E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3" name="Rechthoek 232">
                    <a:extLst>
                      <a:ext uri="{FF2B5EF4-FFF2-40B4-BE49-F238E27FC236}">
                        <a16:creationId xmlns:a16="http://schemas.microsoft.com/office/drawing/2014/main" id="{1B0F00CD-99F4-1084-33D6-3EF84644026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23B2D608-BC1F-34E8-1B09-4F77BDA76E4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A5AA4F9D-2D6B-CD6B-5219-31F7D2F6EE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645A77EB-765A-F15B-F185-35C279D32E4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D7AC6B22-4E42-FC7B-AAF6-CD1082D0665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6" name="Gelijkbenige driehoek 225">
                <a:extLst>
                  <a:ext uri="{FF2B5EF4-FFF2-40B4-BE49-F238E27FC236}">
                    <a16:creationId xmlns:a16="http://schemas.microsoft.com/office/drawing/2014/main" id="{BC7AC3EF-3006-C925-B2C2-8906972FCD0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8" name="ICOON_info">
              <a:extLst>
                <a:ext uri="{FF2B5EF4-FFF2-40B4-BE49-F238E27FC236}">
                  <a16:creationId xmlns:a16="http://schemas.microsoft.com/office/drawing/2014/main" id="{F3D2DF31-47F5-5DF2-FE59-8A9BD542E784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222" name="Ovaal 221">
                <a:extLst>
                  <a:ext uri="{FF2B5EF4-FFF2-40B4-BE49-F238E27FC236}">
                    <a16:creationId xmlns:a16="http://schemas.microsoft.com/office/drawing/2014/main" id="{A350DD87-AFF4-094C-BF0C-2758F57FFDB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Graphic 163" descr="Informatie">
                <a:extLst>
                  <a:ext uri="{FF2B5EF4-FFF2-40B4-BE49-F238E27FC236}">
                    <a16:creationId xmlns:a16="http://schemas.microsoft.com/office/drawing/2014/main" id="{6A1BE569-EDD2-8123-58F7-F7E01982CC5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B85AFA9F-4958-2495-4D76-DF9F731228F2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217" name="Inspireren">
                <a:extLst>
                  <a:ext uri="{FF2B5EF4-FFF2-40B4-BE49-F238E27FC236}">
                    <a16:creationId xmlns:a16="http://schemas.microsoft.com/office/drawing/2014/main" id="{6D0D89A2-224D-689B-BA2E-F67340E91B5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9" name="Freeform 12">
                  <a:extLst>
                    <a:ext uri="{FF2B5EF4-FFF2-40B4-BE49-F238E27FC236}">
                      <a16:creationId xmlns:a16="http://schemas.microsoft.com/office/drawing/2014/main" id="{61D656B0-FF41-0248-3979-FFD8E8E1FB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3">
                  <a:extLst>
                    <a:ext uri="{FF2B5EF4-FFF2-40B4-BE49-F238E27FC236}">
                      <a16:creationId xmlns:a16="http://schemas.microsoft.com/office/drawing/2014/main" id="{34B1F7FE-856C-989B-E52E-0275B24F2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4">
                  <a:extLst>
                    <a:ext uri="{FF2B5EF4-FFF2-40B4-BE49-F238E27FC236}">
                      <a16:creationId xmlns:a16="http://schemas.microsoft.com/office/drawing/2014/main" id="{D69DD9CB-D475-86A3-44CF-EEF5284E4F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8" name="Tekstvak 217">
                <a:extLst>
                  <a:ext uri="{FF2B5EF4-FFF2-40B4-BE49-F238E27FC236}">
                    <a16:creationId xmlns:a16="http://schemas.microsoft.com/office/drawing/2014/main" id="{C95F9376-EBB8-A24E-2BA2-086F6D1543FF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C4F3B13E-DB5B-F36E-75F7-6F90D19FD634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11" name="Groep 210">
                <a:extLst>
                  <a:ext uri="{FF2B5EF4-FFF2-40B4-BE49-F238E27FC236}">
                    <a16:creationId xmlns:a16="http://schemas.microsoft.com/office/drawing/2014/main" id="{DAA8FFB0-4611-673B-4190-3793420A1DEB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13" name="Vrije vorm: vorm 212">
                  <a:extLst>
                    <a:ext uri="{FF2B5EF4-FFF2-40B4-BE49-F238E27FC236}">
                      <a16:creationId xmlns:a16="http://schemas.microsoft.com/office/drawing/2014/main" id="{D1E22BA1-E6BC-4876-56EC-E0368E1946F1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4" name="Groep 213">
                  <a:extLst>
                    <a:ext uri="{FF2B5EF4-FFF2-40B4-BE49-F238E27FC236}">
                      <a16:creationId xmlns:a16="http://schemas.microsoft.com/office/drawing/2014/main" id="{855EC194-F4B6-CF62-C0A5-4AD95238FD48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5" name="Vrije vorm: vorm 214">
                    <a:extLst>
                      <a:ext uri="{FF2B5EF4-FFF2-40B4-BE49-F238E27FC236}">
                        <a16:creationId xmlns:a16="http://schemas.microsoft.com/office/drawing/2014/main" id="{D9F49958-94C7-03A2-93CE-960BD7A8D617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Vrije vorm: vorm 215">
                    <a:extLst>
                      <a:ext uri="{FF2B5EF4-FFF2-40B4-BE49-F238E27FC236}">
                        <a16:creationId xmlns:a16="http://schemas.microsoft.com/office/drawing/2014/main" id="{114DFC69-BB5B-83A1-B938-D641B213DA0D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12" name="Tekstvak 211">
                <a:extLst>
                  <a:ext uri="{FF2B5EF4-FFF2-40B4-BE49-F238E27FC236}">
                    <a16:creationId xmlns:a16="http://schemas.microsoft.com/office/drawing/2014/main" id="{CA769E56-7137-117F-2E1B-678838018AFD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36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5F9C9612-CDF3-6BAE-E7D8-41449F3FB2AF}"/>
              </a:ext>
            </a:extLst>
          </p:cNvPr>
          <p:cNvSpPr/>
          <p:nvPr userDrawn="1"/>
        </p:nvSpPr>
        <p:spPr>
          <a:xfrm rot="16200000">
            <a:off x="6364776" y="1030775"/>
            <a:ext cx="6858000" cy="4796449"/>
          </a:xfrm>
          <a:custGeom>
            <a:avLst/>
            <a:gdLst>
              <a:gd name="connsiteX0" fmla="*/ 6857999 w 6857999"/>
              <a:gd name="connsiteY0" fmla="*/ 0 h 4796449"/>
              <a:gd name="connsiteX1" fmla="*/ 6857999 w 6857999"/>
              <a:gd name="connsiteY1" fmla="*/ 4796449 h 4796449"/>
              <a:gd name="connsiteX2" fmla="*/ 0 w 6857999"/>
              <a:gd name="connsiteY2" fmla="*/ 4796448 h 4796449"/>
              <a:gd name="connsiteX3" fmla="*/ 0 w 6857999"/>
              <a:gd name="connsiteY3" fmla="*/ 634008 h 479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4796449">
                <a:moveTo>
                  <a:pt x="6857999" y="0"/>
                </a:moveTo>
                <a:lnTo>
                  <a:pt x="6857999" y="4796449"/>
                </a:lnTo>
                <a:lnTo>
                  <a:pt x="0" y="4796448"/>
                </a:lnTo>
                <a:lnTo>
                  <a:pt x="0" y="634008"/>
                </a:lnTo>
                <a:close/>
              </a:path>
            </a:pathLst>
          </a:custGeom>
          <a:solidFill>
            <a:schemeClr val="accent2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11F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98EF5C7E-1743-D1DC-9079-B3302516DF2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02627" y="3187583"/>
            <a:ext cx="4571465" cy="2648062"/>
          </a:xfrm>
          <a:custGeom>
            <a:avLst/>
            <a:gdLst>
              <a:gd name="connsiteX0" fmla="*/ 4356643 w 4571465"/>
              <a:gd name="connsiteY0" fmla="*/ 0 h 2648062"/>
              <a:gd name="connsiteX1" fmla="*/ 4571465 w 4571465"/>
              <a:gd name="connsiteY1" fmla="*/ 214822 h 2648062"/>
              <a:gd name="connsiteX2" fmla="*/ 4571465 w 4571465"/>
              <a:gd name="connsiteY2" fmla="*/ 649690 h 2648062"/>
              <a:gd name="connsiteX3" fmla="*/ 4571465 w 4571465"/>
              <a:gd name="connsiteY3" fmla="*/ 1522305 h 2648062"/>
              <a:gd name="connsiteX4" fmla="*/ 4571465 w 4571465"/>
              <a:gd name="connsiteY4" fmla="*/ 1647264 h 2648062"/>
              <a:gd name="connsiteX5" fmla="*/ 4571465 w 4571465"/>
              <a:gd name="connsiteY5" fmla="*/ 1957173 h 2648062"/>
              <a:gd name="connsiteX6" fmla="*/ 4571465 w 4571465"/>
              <a:gd name="connsiteY6" fmla="*/ 2433240 h 2648062"/>
              <a:gd name="connsiteX7" fmla="*/ 4356643 w 4571465"/>
              <a:gd name="connsiteY7" fmla="*/ 2648062 h 2648062"/>
              <a:gd name="connsiteX8" fmla="*/ 214821 w 4571465"/>
              <a:gd name="connsiteY8" fmla="*/ 2648062 h 2648062"/>
              <a:gd name="connsiteX9" fmla="*/ 0 w 4571465"/>
              <a:gd name="connsiteY9" fmla="*/ 2433240 h 2648062"/>
              <a:gd name="connsiteX10" fmla="*/ 0 w 4571465"/>
              <a:gd name="connsiteY10" fmla="*/ 1957173 h 2648062"/>
              <a:gd name="connsiteX11" fmla="*/ 0 w 4571465"/>
              <a:gd name="connsiteY11" fmla="*/ 1647264 h 2648062"/>
              <a:gd name="connsiteX12" fmla="*/ 0 w 4571465"/>
              <a:gd name="connsiteY12" fmla="*/ 1522305 h 2648062"/>
              <a:gd name="connsiteX13" fmla="*/ 0 w 4571465"/>
              <a:gd name="connsiteY13" fmla="*/ 1032594 h 2648062"/>
              <a:gd name="connsiteX14" fmla="*/ 0 w 4571465"/>
              <a:gd name="connsiteY14" fmla="*/ 597726 h 2648062"/>
              <a:gd name="connsiteX15" fmla="*/ 214821 w 4571465"/>
              <a:gd name="connsiteY15" fmla="*/ 382903 h 264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1465" h="2648062">
                <a:moveTo>
                  <a:pt x="4356643" y="0"/>
                </a:moveTo>
                <a:cubicBezTo>
                  <a:pt x="4475267" y="0"/>
                  <a:pt x="4571465" y="96198"/>
                  <a:pt x="4571465" y="214822"/>
                </a:cubicBezTo>
                <a:lnTo>
                  <a:pt x="4571465" y="649690"/>
                </a:lnTo>
                <a:lnTo>
                  <a:pt x="4571465" y="1522305"/>
                </a:lnTo>
                <a:lnTo>
                  <a:pt x="4571465" y="1647264"/>
                </a:lnTo>
                <a:lnTo>
                  <a:pt x="4571465" y="1957173"/>
                </a:lnTo>
                <a:lnTo>
                  <a:pt x="4571465" y="2433240"/>
                </a:lnTo>
                <a:cubicBezTo>
                  <a:pt x="4571465" y="2551864"/>
                  <a:pt x="4475267" y="2648062"/>
                  <a:pt x="4356643" y="2648062"/>
                </a:cubicBezTo>
                <a:lnTo>
                  <a:pt x="214821" y="2648062"/>
                </a:lnTo>
                <a:cubicBezTo>
                  <a:pt x="96197" y="2648062"/>
                  <a:pt x="0" y="2551864"/>
                  <a:pt x="0" y="2433240"/>
                </a:cubicBezTo>
                <a:lnTo>
                  <a:pt x="0" y="1957173"/>
                </a:lnTo>
                <a:lnTo>
                  <a:pt x="0" y="1647264"/>
                </a:lnTo>
                <a:lnTo>
                  <a:pt x="0" y="1522305"/>
                </a:lnTo>
                <a:lnTo>
                  <a:pt x="0" y="1032594"/>
                </a:lnTo>
                <a:lnTo>
                  <a:pt x="0" y="597726"/>
                </a:lnTo>
                <a:cubicBezTo>
                  <a:pt x="0" y="479101"/>
                  <a:pt x="96197" y="382903"/>
                  <a:pt x="214821" y="38290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88000" tIns="0" rIns="288000" bIns="108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22DB4B0-CA05-4A9D-96E2-450688C4E6FC}"/>
              </a:ext>
            </a:extLst>
          </p:cNvPr>
          <p:cNvSpPr/>
          <p:nvPr userDrawn="1"/>
        </p:nvSpPr>
        <p:spPr>
          <a:xfrm>
            <a:off x="0" y="-393110"/>
            <a:ext cx="2070760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Tekst + afbeelding (2x)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253279-62E2-6BB0-49DA-DC41C34D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89640-CD7A-4A2D-A9FD-16756C990217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49406F-B13E-017C-82CF-278798C9B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816422-C289-3BBC-2058-740FEA3B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accent6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ijdelijke aanduiding voor afbeelding 50">
            <a:extLst>
              <a:ext uri="{FF2B5EF4-FFF2-40B4-BE49-F238E27FC236}">
                <a16:creationId xmlns:a16="http://schemas.microsoft.com/office/drawing/2014/main" id="{357D14BA-DFE1-E8F2-7A17-576EDB122F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02628" y="728234"/>
            <a:ext cx="4571464" cy="2648061"/>
          </a:xfrm>
          <a:custGeom>
            <a:avLst/>
            <a:gdLst>
              <a:gd name="connsiteX0" fmla="*/ 163096 w 3470721"/>
              <a:gd name="connsiteY0" fmla="*/ 0 h 2010446"/>
              <a:gd name="connsiteX1" fmla="*/ 3307626 w 3470721"/>
              <a:gd name="connsiteY1" fmla="*/ 0 h 2010446"/>
              <a:gd name="connsiteX2" fmla="*/ 3470721 w 3470721"/>
              <a:gd name="connsiteY2" fmla="*/ 163096 h 2010446"/>
              <a:gd name="connsiteX3" fmla="*/ 3470721 w 3470721"/>
              <a:gd name="connsiteY3" fmla="*/ 524533 h 2010446"/>
              <a:gd name="connsiteX4" fmla="*/ 3470721 w 3470721"/>
              <a:gd name="connsiteY4" fmla="*/ 759820 h 2010446"/>
              <a:gd name="connsiteX5" fmla="*/ 3470721 w 3470721"/>
              <a:gd name="connsiteY5" fmla="*/ 854691 h 2010446"/>
              <a:gd name="connsiteX6" fmla="*/ 3470721 w 3470721"/>
              <a:gd name="connsiteY6" fmla="*/ 1226486 h 2010446"/>
              <a:gd name="connsiteX7" fmla="*/ 3470721 w 3470721"/>
              <a:gd name="connsiteY7" fmla="*/ 1556644 h 2010446"/>
              <a:gd name="connsiteX8" fmla="*/ 3307626 w 3470721"/>
              <a:gd name="connsiteY8" fmla="*/ 1719741 h 2010446"/>
              <a:gd name="connsiteX9" fmla="*/ 163096 w 3470721"/>
              <a:gd name="connsiteY9" fmla="*/ 2010446 h 2010446"/>
              <a:gd name="connsiteX10" fmla="*/ 0 w 3470721"/>
              <a:gd name="connsiteY10" fmla="*/ 1847350 h 2010446"/>
              <a:gd name="connsiteX11" fmla="*/ 0 w 3470721"/>
              <a:gd name="connsiteY11" fmla="*/ 1517192 h 2010446"/>
              <a:gd name="connsiteX12" fmla="*/ 0 w 3470721"/>
              <a:gd name="connsiteY12" fmla="*/ 854691 h 2010446"/>
              <a:gd name="connsiteX13" fmla="*/ 0 w 3470721"/>
              <a:gd name="connsiteY13" fmla="*/ 759820 h 2010446"/>
              <a:gd name="connsiteX14" fmla="*/ 0 w 3470721"/>
              <a:gd name="connsiteY14" fmla="*/ 524533 h 2010446"/>
              <a:gd name="connsiteX15" fmla="*/ 0 w 3470721"/>
              <a:gd name="connsiteY15" fmla="*/ 163096 h 2010446"/>
              <a:gd name="connsiteX16" fmla="*/ 163096 w 3470721"/>
              <a:gd name="connsiteY16" fmla="*/ 0 h 201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70721" h="2010446">
                <a:moveTo>
                  <a:pt x="163096" y="0"/>
                </a:moveTo>
                <a:lnTo>
                  <a:pt x="3307626" y="0"/>
                </a:lnTo>
                <a:cubicBezTo>
                  <a:pt x="3397687" y="0"/>
                  <a:pt x="3470721" y="73035"/>
                  <a:pt x="3470721" y="163096"/>
                </a:cubicBezTo>
                <a:lnTo>
                  <a:pt x="3470721" y="524533"/>
                </a:lnTo>
                <a:lnTo>
                  <a:pt x="3470721" y="759820"/>
                </a:lnTo>
                <a:lnTo>
                  <a:pt x="3470721" y="854691"/>
                </a:lnTo>
                <a:lnTo>
                  <a:pt x="3470721" y="1226486"/>
                </a:lnTo>
                <a:lnTo>
                  <a:pt x="3470721" y="1556644"/>
                </a:lnTo>
                <a:cubicBezTo>
                  <a:pt x="3470721" y="1646706"/>
                  <a:pt x="3397687" y="1719741"/>
                  <a:pt x="3307626" y="1719741"/>
                </a:cubicBezTo>
                <a:lnTo>
                  <a:pt x="163096" y="2010446"/>
                </a:lnTo>
                <a:cubicBezTo>
                  <a:pt x="73035" y="2010446"/>
                  <a:pt x="0" y="1937411"/>
                  <a:pt x="0" y="1847350"/>
                </a:cubicBezTo>
                <a:lnTo>
                  <a:pt x="0" y="1517192"/>
                </a:lnTo>
                <a:lnTo>
                  <a:pt x="0" y="854691"/>
                </a:lnTo>
                <a:lnTo>
                  <a:pt x="0" y="759820"/>
                </a:lnTo>
                <a:lnTo>
                  <a:pt x="0" y="524533"/>
                </a:lnTo>
                <a:lnTo>
                  <a:pt x="0" y="163096"/>
                </a:lnTo>
                <a:cubicBezTo>
                  <a:pt x="0" y="73035"/>
                  <a:pt x="73035" y="0"/>
                  <a:pt x="16309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88000" tIns="0" rIns="288000" bIns="108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grpSp>
        <p:nvGrpSpPr>
          <p:cNvPr id="137" name="INSTRUCTIE">
            <a:extLst>
              <a:ext uri="{FF2B5EF4-FFF2-40B4-BE49-F238E27FC236}">
                <a16:creationId xmlns:a16="http://schemas.microsoft.com/office/drawing/2014/main" id="{EF9C8DB4-AC95-0C91-2AE7-BC74ADEFCBC8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8DD6D570-126A-F1CA-84AA-4C07CD77EFD3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32C92C83-C3EA-AB9A-CF23-0706458E2CEA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140" name="Ovaal 139">
              <a:extLst>
                <a:ext uri="{FF2B5EF4-FFF2-40B4-BE49-F238E27FC236}">
                  <a16:creationId xmlns:a16="http://schemas.microsoft.com/office/drawing/2014/main" id="{C5BACEEF-2B31-AF84-E276-BEF29EA9AC6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87579332-D8E3-1FCE-B897-429CBBA9CE5D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2" name="Ovaal 141">
              <a:extLst>
                <a:ext uri="{FF2B5EF4-FFF2-40B4-BE49-F238E27FC236}">
                  <a16:creationId xmlns:a16="http://schemas.microsoft.com/office/drawing/2014/main" id="{AF504754-FBEC-1550-8B90-6AD986B45094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B5195A6F-0D17-D11A-3FBC-EDFC8101727D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D9A405AD-5E9D-11B6-7FEF-93FC11A76C4D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145" name="Ovaal 144">
              <a:extLst>
                <a:ext uri="{FF2B5EF4-FFF2-40B4-BE49-F238E27FC236}">
                  <a16:creationId xmlns:a16="http://schemas.microsoft.com/office/drawing/2014/main" id="{73FC2189-E8A9-1C49-BD3D-47096F3F72AF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D6162815-44C1-BA89-D74D-6AE576C4F9E1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47" name="Groep 146">
              <a:extLst>
                <a:ext uri="{FF2B5EF4-FFF2-40B4-BE49-F238E27FC236}">
                  <a16:creationId xmlns:a16="http://schemas.microsoft.com/office/drawing/2014/main" id="{312AE6CE-DDBB-C8AA-BB16-76AF04AB1259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64" name="Groep 163">
                <a:extLst>
                  <a:ext uri="{FF2B5EF4-FFF2-40B4-BE49-F238E27FC236}">
                    <a16:creationId xmlns:a16="http://schemas.microsoft.com/office/drawing/2014/main" id="{0DE0F22D-BD0E-3FCC-03CC-1D0C36975E59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44756F30-1961-3CCC-3DD3-E76FAC9ABCF8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74" name="Groep 173">
                    <a:extLst>
                      <a:ext uri="{FF2B5EF4-FFF2-40B4-BE49-F238E27FC236}">
                        <a16:creationId xmlns:a16="http://schemas.microsoft.com/office/drawing/2014/main" id="{27EC3454-40C0-CAB0-8606-B47C60E9F12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77" name="Rechthoek 176">
                      <a:extLst>
                        <a:ext uri="{FF2B5EF4-FFF2-40B4-BE49-F238E27FC236}">
                          <a16:creationId xmlns:a16="http://schemas.microsoft.com/office/drawing/2014/main" id="{A56DC629-6258-55FB-67FE-41DDCDEC070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8" name="Rechthoek 177">
                      <a:extLst>
                        <a:ext uri="{FF2B5EF4-FFF2-40B4-BE49-F238E27FC236}">
                          <a16:creationId xmlns:a16="http://schemas.microsoft.com/office/drawing/2014/main" id="{B6B0E1B0-7A5C-E91B-D3A9-1A60608955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9" name="Ovaal 178">
                      <a:extLst>
                        <a:ext uri="{FF2B5EF4-FFF2-40B4-BE49-F238E27FC236}">
                          <a16:creationId xmlns:a16="http://schemas.microsoft.com/office/drawing/2014/main" id="{FC05E07D-C829-212E-E359-CC3D840B12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75" name="Afbeelding 174">
                    <a:extLst>
                      <a:ext uri="{FF2B5EF4-FFF2-40B4-BE49-F238E27FC236}">
                        <a16:creationId xmlns:a16="http://schemas.microsoft.com/office/drawing/2014/main" id="{D0E342CB-D68F-917C-05F4-DDF6CD4DD0C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76" name="Afbeelding 175">
                    <a:extLst>
                      <a:ext uri="{FF2B5EF4-FFF2-40B4-BE49-F238E27FC236}">
                        <a16:creationId xmlns:a16="http://schemas.microsoft.com/office/drawing/2014/main" id="{5EB4DEE0-1824-FCD9-5C6C-D83D4E08884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8" name="Groep 167">
                  <a:extLst>
                    <a:ext uri="{FF2B5EF4-FFF2-40B4-BE49-F238E27FC236}">
                      <a16:creationId xmlns:a16="http://schemas.microsoft.com/office/drawing/2014/main" id="{1B74527C-411C-6D4C-EBC5-CC273B6FEAB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72" name="Rechthoek 171">
                    <a:extLst>
                      <a:ext uri="{FF2B5EF4-FFF2-40B4-BE49-F238E27FC236}">
                        <a16:creationId xmlns:a16="http://schemas.microsoft.com/office/drawing/2014/main" id="{B5D036FE-AF35-769E-6120-32AF3155BC7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Rechthoek 172">
                    <a:extLst>
                      <a:ext uri="{FF2B5EF4-FFF2-40B4-BE49-F238E27FC236}">
                        <a16:creationId xmlns:a16="http://schemas.microsoft.com/office/drawing/2014/main" id="{2B8395D0-48DF-CC91-6AD4-E7C06C959A4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F094E817-504B-B4DF-FF58-28263F1BD53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70" name="Rechthoek 169">
                    <a:extLst>
                      <a:ext uri="{FF2B5EF4-FFF2-40B4-BE49-F238E27FC236}">
                        <a16:creationId xmlns:a16="http://schemas.microsoft.com/office/drawing/2014/main" id="{51CD9F35-935A-214F-C0C8-B951F23051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Rechthoek 170">
                    <a:extLst>
                      <a:ext uri="{FF2B5EF4-FFF2-40B4-BE49-F238E27FC236}">
                        <a16:creationId xmlns:a16="http://schemas.microsoft.com/office/drawing/2014/main" id="{79578A86-4362-D28B-CB81-F76FE7D96BB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65" name="Rechthoek 164">
                <a:extLst>
                  <a:ext uri="{FF2B5EF4-FFF2-40B4-BE49-F238E27FC236}">
                    <a16:creationId xmlns:a16="http://schemas.microsoft.com/office/drawing/2014/main" id="{ECD73767-420D-A6A3-5201-BB34A2AB428B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66" name="Gelijkbenige driehoek 165">
                <a:extLst>
                  <a:ext uri="{FF2B5EF4-FFF2-40B4-BE49-F238E27FC236}">
                    <a16:creationId xmlns:a16="http://schemas.microsoft.com/office/drawing/2014/main" id="{6DF3C841-A0E2-7938-1A1B-E9DB09F5238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8" name="ICOON_info">
              <a:extLst>
                <a:ext uri="{FF2B5EF4-FFF2-40B4-BE49-F238E27FC236}">
                  <a16:creationId xmlns:a16="http://schemas.microsoft.com/office/drawing/2014/main" id="{0FF00642-D127-657A-6226-4FD5390AF1A2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62" name="Ovaal 161">
                <a:extLst>
                  <a:ext uri="{FF2B5EF4-FFF2-40B4-BE49-F238E27FC236}">
                    <a16:creationId xmlns:a16="http://schemas.microsoft.com/office/drawing/2014/main" id="{62B60887-2570-8D0E-CCA0-841313F228D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3" name="Graphic 163" descr="Informatie">
                <a:extLst>
                  <a:ext uri="{FF2B5EF4-FFF2-40B4-BE49-F238E27FC236}">
                    <a16:creationId xmlns:a16="http://schemas.microsoft.com/office/drawing/2014/main" id="{F4B5D33D-DFA9-362A-2273-303AF11B874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9" name="Groep 148">
              <a:extLst>
                <a:ext uri="{FF2B5EF4-FFF2-40B4-BE49-F238E27FC236}">
                  <a16:creationId xmlns:a16="http://schemas.microsoft.com/office/drawing/2014/main" id="{AEC4F3C7-F895-FF8F-5A00-244E39D422C8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57" name="Inspireren">
                <a:extLst>
                  <a:ext uri="{FF2B5EF4-FFF2-40B4-BE49-F238E27FC236}">
                    <a16:creationId xmlns:a16="http://schemas.microsoft.com/office/drawing/2014/main" id="{9D41690A-DDAD-FD66-31B5-2CDAF60D807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59" name="Freeform 12">
                  <a:extLst>
                    <a:ext uri="{FF2B5EF4-FFF2-40B4-BE49-F238E27FC236}">
                      <a16:creationId xmlns:a16="http://schemas.microsoft.com/office/drawing/2014/main" id="{BD41B074-D69E-C72E-302A-E6C67A317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3">
                  <a:extLst>
                    <a:ext uri="{FF2B5EF4-FFF2-40B4-BE49-F238E27FC236}">
                      <a16:creationId xmlns:a16="http://schemas.microsoft.com/office/drawing/2014/main" id="{12922F3A-17C8-4CF1-18FC-A42C03D763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4">
                  <a:extLst>
                    <a:ext uri="{FF2B5EF4-FFF2-40B4-BE49-F238E27FC236}">
                      <a16:creationId xmlns:a16="http://schemas.microsoft.com/office/drawing/2014/main" id="{2331E107-2EE7-EB59-6030-690D721FA6C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" name="Tekstvak 157">
                <a:extLst>
                  <a:ext uri="{FF2B5EF4-FFF2-40B4-BE49-F238E27FC236}">
                    <a16:creationId xmlns:a16="http://schemas.microsoft.com/office/drawing/2014/main" id="{A18F48E0-9BA3-588D-A2B9-E3183551CFD3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150" name="Groep 149">
              <a:extLst>
                <a:ext uri="{FF2B5EF4-FFF2-40B4-BE49-F238E27FC236}">
                  <a16:creationId xmlns:a16="http://schemas.microsoft.com/office/drawing/2014/main" id="{951D496B-2948-0CF9-4DD9-2AB79DF4BA1E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51" name="Groep 150">
                <a:extLst>
                  <a:ext uri="{FF2B5EF4-FFF2-40B4-BE49-F238E27FC236}">
                    <a16:creationId xmlns:a16="http://schemas.microsoft.com/office/drawing/2014/main" id="{2B050A79-D433-3D7C-2EAB-4D7DA74126F2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53" name="Vrije vorm: vorm 152">
                  <a:extLst>
                    <a:ext uri="{FF2B5EF4-FFF2-40B4-BE49-F238E27FC236}">
                      <a16:creationId xmlns:a16="http://schemas.microsoft.com/office/drawing/2014/main" id="{F7C6531D-47F0-08AF-B887-59E08AE4A411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" name="Groep 153">
                  <a:extLst>
                    <a:ext uri="{FF2B5EF4-FFF2-40B4-BE49-F238E27FC236}">
                      <a16:creationId xmlns:a16="http://schemas.microsoft.com/office/drawing/2014/main" id="{D00361C0-A8F7-5788-D78B-A9563EC64BEE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5" name="Vrije vorm: vorm 154">
                    <a:extLst>
                      <a:ext uri="{FF2B5EF4-FFF2-40B4-BE49-F238E27FC236}">
                        <a16:creationId xmlns:a16="http://schemas.microsoft.com/office/drawing/2014/main" id="{47EDDE07-103D-B71E-B509-08930EF2FF64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Vrije vorm: vorm 155">
                    <a:extLst>
                      <a:ext uri="{FF2B5EF4-FFF2-40B4-BE49-F238E27FC236}">
                        <a16:creationId xmlns:a16="http://schemas.microsoft.com/office/drawing/2014/main" id="{1B6B0D91-4D7E-CABA-6862-9748C448FD55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2" name="Tekstvak 151">
                <a:extLst>
                  <a:ext uri="{FF2B5EF4-FFF2-40B4-BE49-F238E27FC236}">
                    <a16:creationId xmlns:a16="http://schemas.microsoft.com/office/drawing/2014/main" id="{B9524118-857D-7C4D-C371-F5669C94B23A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1273B9E2-2927-D0C8-3245-DF83D71B24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9139" y="1592263"/>
            <a:ext cx="5840118" cy="4240211"/>
          </a:xfrm>
        </p:spPr>
        <p:txBody>
          <a:bodyPr/>
          <a:lstStyle>
            <a:lvl5pPr>
              <a:defRPr b="1">
                <a:solidFill>
                  <a:srgbClr val="003E51"/>
                </a:solidFill>
              </a:defRPr>
            </a:lvl5pPr>
            <a:lvl6pPr>
              <a:defRPr b="1"/>
            </a:lvl6pPr>
            <a:lvl8pPr>
              <a:buClr>
                <a:schemeClr val="accent3"/>
              </a:buClr>
              <a:defRPr/>
            </a:lvl8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346EEB90-51B8-2336-AA97-2A54D81B9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5839257" cy="369025"/>
          </a:xfrm>
        </p:spPr>
        <p:txBody>
          <a:bodyPr/>
          <a:lstStyle/>
          <a:p>
            <a:r>
              <a:rPr lang="nl-NL" dirty="0"/>
              <a:t>Plaats hier je titel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E572203E-7C1C-0A10-1D1F-A296D45A9EA5}"/>
              </a:ext>
            </a:extLst>
          </p:cNvPr>
          <p:cNvGrpSpPr/>
          <p:nvPr userDrawn="1"/>
        </p:nvGrpSpPr>
        <p:grpSpPr>
          <a:xfrm>
            <a:off x="-3810541" y="0"/>
            <a:ext cx="3693386" cy="5359349"/>
            <a:chOff x="-3786437" y="0"/>
            <a:chExt cx="3693386" cy="5359349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5131ED01-295B-BAE0-6DAE-E4725A5B29B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F8CD40D1-46ED-83FA-92A5-35608AA4F50B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13936DCA-F630-9BCE-6968-44660CFFA352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0765ACC5-3B1E-401B-3AF8-7403A82BFBB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D1D895D3-B53E-823D-0F74-B9549E65E02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‘Start’ de lijstniveau-knoppen om een tekst niveau te kiezen. </a:t>
              </a:r>
              <a:b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4E9DABA-4C94-DF8A-D555-8EB1931A2DB7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D9E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CA8E84EF-F487-D02E-A3E6-F031B08C2C5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AA0C1EB1-47AA-F3A5-D07A-F0474B1286B5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D8281154-D796-8688-E118-A1B92081C61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C7588E7A-B31D-98A0-A825-4E442E55A9A3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4ECDA9EB-F9D9-50D7-D3E5-0519F229792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6D55334-684F-1CFD-A64A-FDF84EB1D86D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2F487F7E-7A95-422F-EC2F-DE9F6D9CF54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957B547E-D799-A52D-D949-5A796D57FFC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FEAE10F3-9772-84B5-1245-EF4F0F583240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9205A56-2A7A-7E08-90EF-7EC97F3F9348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BD19D5E6-6168-A423-6408-0465AC3F35B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2CDBDBC7-9153-44FD-0F54-7898146335EE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211F26"/>
                </a:buClr>
                <a:buSzTx/>
                <a:buFontTx/>
                <a:buNone/>
                <a:tabLst/>
                <a:defRPr/>
              </a:pPr>
              <a:r>
                <a:rPr kumimoji="0" lang="nl-NL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707A0401-2864-9406-61AE-8473D3EE5C3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19342A3-ABAE-43D1-F8ED-90A2C17FDE7F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#2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A3DDBBD4-5B41-CD24-F7BC-6A552F46CC85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32" name="ICOON_info">
              <a:extLst>
                <a:ext uri="{FF2B5EF4-FFF2-40B4-BE49-F238E27FC236}">
                  <a16:creationId xmlns:a16="http://schemas.microsoft.com/office/drawing/2014/main" id="{41CB3A6A-DDC2-A82E-F5B8-E1F8DBD469D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88" name="Ovaal 187">
                <a:extLst>
                  <a:ext uri="{FF2B5EF4-FFF2-40B4-BE49-F238E27FC236}">
                    <a16:creationId xmlns:a16="http://schemas.microsoft.com/office/drawing/2014/main" id="{03C67C36-D6E2-FD6F-733A-743DDE5BA3F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1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9" name="Graphic 163" descr="Informatie">
                <a:extLst>
                  <a:ext uri="{FF2B5EF4-FFF2-40B4-BE49-F238E27FC236}">
                    <a16:creationId xmlns:a16="http://schemas.microsoft.com/office/drawing/2014/main" id="{EA16AC0A-71C6-93FA-B143-33E3672B9EE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VOORBEELD">
              <a:extLst>
                <a:ext uri="{FF2B5EF4-FFF2-40B4-BE49-F238E27FC236}">
                  <a16:creationId xmlns:a16="http://schemas.microsoft.com/office/drawing/2014/main" id="{81A8B9A6-7B44-9BAE-9A59-7068C6427E02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180EA3E4-8562-A547-B7D2-F2836EED2A1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2AD5AFE6-5BBF-66AB-19D1-4B8DEB38C650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ABCAA9AD-CA90-059B-06D3-CAF1C401CE85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81" name="Groep 180">
                  <a:extLst>
                    <a:ext uri="{FF2B5EF4-FFF2-40B4-BE49-F238E27FC236}">
                      <a16:creationId xmlns:a16="http://schemas.microsoft.com/office/drawing/2014/main" id="{1C17EE55-FA9A-420E-09E4-B8009E7EBC8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42F106C3-ACDD-9A67-F367-9202B5EF1E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4" name="Rechte verbindingslijn 183">
                    <a:extLst>
                      <a:ext uri="{FF2B5EF4-FFF2-40B4-BE49-F238E27FC236}">
                        <a16:creationId xmlns:a16="http://schemas.microsoft.com/office/drawing/2014/main" id="{298884BB-1E02-B828-4CF7-AC470EBA86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5" name="Rechte verbindingslijn 184">
                    <a:extLst>
                      <a:ext uri="{FF2B5EF4-FFF2-40B4-BE49-F238E27FC236}">
                        <a16:creationId xmlns:a16="http://schemas.microsoft.com/office/drawing/2014/main" id="{7987D17D-4995-FE48-D52A-09D228A230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6" name="Rechte verbindingslijn 185">
                    <a:extLst>
                      <a:ext uri="{FF2B5EF4-FFF2-40B4-BE49-F238E27FC236}">
                        <a16:creationId xmlns:a16="http://schemas.microsoft.com/office/drawing/2014/main" id="{E8CB05BB-2458-F999-A333-EE31B1F020E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467218AF-6C6B-5557-FCD9-9A38FB3BD2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2" name="Pijl: rechts 181">
                  <a:extLst>
                    <a:ext uri="{FF2B5EF4-FFF2-40B4-BE49-F238E27FC236}">
                      <a16:creationId xmlns:a16="http://schemas.microsoft.com/office/drawing/2014/main" id="{5B76076F-E8EC-9F55-B91F-33C4997B6C2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C50611A6-94E6-514C-5147-A4BBB67957D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B3563C94-F4F7-6F81-FACF-9E156F40CEB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96129F13-C2F6-6BA3-6E30-DBE9FAF7F6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3CAF3F40-5A55-7A4F-87F8-387E064434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2C9D697F-11E1-2090-1BFB-6319F8327C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1C54ADAF-E04F-72BA-6038-10C6DFD4BB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4802CCDE-C349-BFD0-DEA2-C3FCB08169C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7D313EF4-BF6A-433A-2AEB-1450DE4E072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78ACDAE0-025B-66DE-9F74-E9BFDA2205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BBC5B36A-403F-4A75-8E58-A6BEF369E39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ACB27158-9A22-635C-87B3-25045637D0D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2C7F9C42-7FF7-1EF0-6E34-D4342D78D71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1DBAA911-7C38-BA10-13F7-DB619DC4F93F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0B4961AE-F0CC-BD6D-779A-903A45AA66BB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09D6D6B1-23F6-4768-6CC8-7C22E29B153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6E94D498-5209-8829-C352-D62091D16D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C57FD8E4-203D-DA49-82A2-3EF419EDE9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FD0A14BF-F19B-7D43-EF8C-E3B009C467C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B994DF68-47E2-C9B8-AB59-501B306231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Rechte verbindingslijn 129">
                    <a:extLst>
                      <a:ext uri="{FF2B5EF4-FFF2-40B4-BE49-F238E27FC236}">
                        <a16:creationId xmlns:a16="http://schemas.microsoft.com/office/drawing/2014/main" id="{E25598B1-5FCD-82A5-8B66-992F2826E5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1" name="Pijl: rechts 60">
                  <a:extLst>
                    <a:ext uri="{FF2B5EF4-FFF2-40B4-BE49-F238E27FC236}">
                      <a16:creationId xmlns:a16="http://schemas.microsoft.com/office/drawing/2014/main" id="{19107AC6-1ACB-B853-0FEE-BF6E8D474BF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9ADAE496-7C39-3B99-41A4-F411316B9CA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2B655540-7BB3-BF5E-D0C3-69BFE7A09A4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B3DD6D95-95F8-BD94-4C78-47F8E647FE2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1A809FFF-F923-AA22-03C9-0221193045C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C03F37AC-6799-4421-6FC4-9E835BD666C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53380324-C65E-E900-6FB3-3116F1C2A6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1CB22BD5-1DF3-B9BB-3D50-C6859729A2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E99BEB95-55EE-FA07-F33E-33004FB1DA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3" name="Pijl: rechts 52">
                  <a:extLst>
                    <a:ext uri="{FF2B5EF4-FFF2-40B4-BE49-F238E27FC236}">
                      <a16:creationId xmlns:a16="http://schemas.microsoft.com/office/drawing/2014/main" id="{3D273828-591A-EC77-2087-4C47C85D211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5FAF3212-461F-2FFE-BB8C-DF6AD19980E0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35" name="Inspireren">
                <a:extLst>
                  <a:ext uri="{FF2B5EF4-FFF2-40B4-BE49-F238E27FC236}">
                    <a16:creationId xmlns:a16="http://schemas.microsoft.com/office/drawing/2014/main" id="{29B94110-C975-49D1-366F-05BC28899A0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7" name="Freeform 12">
                  <a:extLst>
                    <a:ext uri="{FF2B5EF4-FFF2-40B4-BE49-F238E27FC236}">
                      <a16:creationId xmlns:a16="http://schemas.microsoft.com/office/drawing/2014/main" id="{0040703E-DEF6-C308-10CA-EBAB58B24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13">
                  <a:extLst>
                    <a:ext uri="{FF2B5EF4-FFF2-40B4-BE49-F238E27FC236}">
                      <a16:creationId xmlns:a16="http://schemas.microsoft.com/office/drawing/2014/main" id="{4C26408E-6151-FAC0-F530-31E8AC944E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14">
                  <a:extLst>
                    <a:ext uri="{FF2B5EF4-FFF2-40B4-BE49-F238E27FC236}">
                      <a16:creationId xmlns:a16="http://schemas.microsoft.com/office/drawing/2014/main" id="{06E31EFC-E7EB-4F2A-87A2-9E51196081C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EA44581B-44E8-DAE5-C928-20E27322FFC2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25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+ tekst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jdelijke aanduiding voor afbeelding 85">
            <a:extLst>
              <a:ext uri="{FF2B5EF4-FFF2-40B4-BE49-F238E27FC236}">
                <a16:creationId xmlns:a16="http://schemas.microsoft.com/office/drawing/2014/main" id="{093CE1A2-11BC-FB66-8FBF-F01825B363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4106461" cy="6858000"/>
          </a:xfrm>
          <a:custGeom>
            <a:avLst/>
            <a:gdLst>
              <a:gd name="connsiteX0" fmla="*/ 0 w 4106461"/>
              <a:gd name="connsiteY0" fmla="*/ 0 h 6858000"/>
              <a:gd name="connsiteX1" fmla="*/ 4106461 w 4106461"/>
              <a:gd name="connsiteY1" fmla="*/ 0 h 6858000"/>
              <a:gd name="connsiteX2" fmla="*/ 3472453 w 4106461"/>
              <a:gd name="connsiteY2" fmla="*/ 6858000 h 6858000"/>
              <a:gd name="connsiteX3" fmla="*/ 0 w 41064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461" h="6858000">
                <a:moveTo>
                  <a:pt x="0" y="0"/>
                </a:moveTo>
                <a:lnTo>
                  <a:pt x="4106461" y="0"/>
                </a:lnTo>
                <a:lnTo>
                  <a:pt x="34724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360000" tIns="0" rIns="54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413912" y="1592263"/>
            <a:ext cx="7034400" cy="4238425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3911" y="720000"/>
            <a:ext cx="7034400" cy="370613"/>
          </a:xfrm>
        </p:spPr>
        <p:txBody>
          <a:bodyPr/>
          <a:lstStyle/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C217A3A-2F7A-405A-8179-70A8D4BE4C0F}"/>
              </a:ext>
            </a:extLst>
          </p:cNvPr>
          <p:cNvSpPr/>
          <p:nvPr userDrawn="1"/>
        </p:nvSpPr>
        <p:spPr>
          <a:xfrm>
            <a:off x="-1" y="-393110"/>
            <a:ext cx="196848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Afbeelding + tekst (S)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6E1F045-7B89-958F-CB6B-5B6E739434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3D292-03ED-4D20-A21D-15986EF0B3C8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6F4E3D2-259B-3A58-E2B4-6B9F2C0A90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55358EE-6C1C-5C44-C17D-8FB6B93FDA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D5E0F1E7-4FC5-BDAF-6FAD-EB2731C55FB9}"/>
              </a:ext>
            </a:extLst>
          </p:cNvPr>
          <p:cNvGrpSpPr/>
          <p:nvPr userDrawn="1"/>
        </p:nvGrpSpPr>
        <p:grpSpPr>
          <a:xfrm>
            <a:off x="12377595" y="0"/>
            <a:ext cx="3693386" cy="5359349"/>
            <a:chOff x="-3786437" y="0"/>
            <a:chExt cx="3693386" cy="5359349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55E2E8E-4D32-8C8C-EBB0-BE10C871F7B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14DCC300-282D-5320-3463-CBB3A7FE1A54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EFC948A-1F5C-A8B6-E48B-94F51EA18E3C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6D7130EB-798D-F2E9-9D73-3ABB1FCFB8E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4F0C7F7-223B-86EB-2986-E1288D441B4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DAAA8E9-5BEC-4C7C-E9C4-2C0666FAF58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D9E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E379E3DE-D1E3-54C7-C8F6-B18FFFFDEF03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D9D37F15-492A-3710-8BBB-BDE90119755D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9B34B1CD-768F-8AB6-92A2-AA2F9530E38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720DEE72-9141-86A7-A3F5-B2F29116D12B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84EA846F-DF09-44D3-F3AF-D9F8F791E164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3916B492-0E38-7B4E-9DC5-9E9B854C757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832F144D-5D1A-A68B-60A6-E204B8497DB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D485A8F3-C7CC-80F5-395D-9FF81835A3F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0FADF62B-3425-0E08-0D33-75EAD81B0CA5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3318C330-1A93-3634-3E37-C67056DA62CB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21356B20-C2D5-99D8-B501-D9001102C927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2D5E0731-857D-593D-B41C-56428A168480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211F26"/>
                </a:buClr>
                <a:buSzTx/>
                <a:buFontTx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0307D144-0F1A-32EF-44F6-895CC01143D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050BDA58-F0E0-7104-18F2-8FCD611945A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#2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DDC67B4-BC52-B95B-F609-D8A0717C12F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30" name="ICOON_info">
              <a:extLst>
                <a:ext uri="{FF2B5EF4-FFF2-40B4-BE49-F238E27FC236}">
                  <a16:creationId xmlns:a16="http://schemas.microsoft.com/office/drawing/2014/main" id="{69414147-C3FA-833D-D5D0-5D4DD0F506F2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77384F85-04A1-3C7A-5DE9-14C49138E7B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Graphic 163" descr="Informatie">
                <a:extLst>
                  <a:ext uri="{FF2B5EF4-FFF2-40B4-BE49-F238E27FC236}">
                    <a16:creationId xmlns:a16="http://schemas.microsoft.com/office/drawing/2014/main" id="{A8F25C17-262F-EE1F-987B-34B5AA6FBDD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" name="VOORBEELD">
              <a:extLst>
                <a:ext uri="{FF2B5EF4-FFF2-40B4-BE49-F238E27FC236}">
                  <a16:creationId xmlns:a16="http://schemas.microsoft.com/office/drawing/2014/main" id="{BA1FC7AA-0F37-BEA6-777C-6A4E2899A12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8" name="Rechthoek 37">
                <a:extLst>
                  <a:ext uri="{FF2B5EF4-FFF2-40B4-BE49-F238E27FC236}">
                    <a16:creationId xmlns:a16="http://schemas.microsoft.com/office/drawing/2014/main" id="{059A3A27-B960-265F-7BE0-57ACD4B19D2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38F08ADE-F678-22ED-4525-F3B9309628E1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FE3C40EF-CA2B-A705-C492-763F2DDCEAD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1" name="Groep 70">
                  <a:extLst>
                    <a:ext uri="{FF2B5EF4-FFF2-40B4-BE49-F238E27FC236}">
                      <a16:creationId xmlns:a16="http://schemas.microsoft.com/office/drawing/2014/main" id="{7397B370-047D-96AB-08D7-40DB096B3E6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6C5E88C9-9844-DE13-14F0-9C5DF13B80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D25D54CC-177E-50EA-6C2D-AFFFB244B4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428BA46B-FEC8-9A54-79C1-6120480F1B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5E219710-A4A0-43AA-1AC1-870DA79396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993C46E2-888C-7892-5326-2FC1A0C7FF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2" name="Pijl: rechts 71">
                  <a:extLst>
                    <a:ext uri="{FF2B5EF4-FFF2-40B4-BE49-F238E27FC236}">
                      <a16:creationId xmlns:a16="http://schemas.microsoft.com/office/drawing/2014/main" id="{7F412E60-191A-C5B9-3005-29CE7BFB8D82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C344120F-35DF-374B-7CF8-EC3454143629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4" name="Groep 63">
                  <a:extLst>
                    <a:ext uri="{FF2B5EF4-FFF2-40B4-BE49-F238E27FC236}">
                      <a16:creationId xmlns:a16="http://schemas.microsoft.com/office/drawing/2014/main" id="{626062DD-E21E-52DB-D9EF-E2FB2C378E1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0F71F966-987F-6600-4CC6-C8DD40EC77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F8320C93-E53A-D2DF-DE49-F1E147881B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9425D1BC-DD06-1820-A4F4-0EE22B10902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DAC44728-AA08-0322-FA74-5B099460E5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0C8A0B6B-EE19-8066-70B9-305DB572E6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5" name="Pijl: rechts 64">
                  <a:extLst>
                    <a:ext uri="{FF2B5EF4-FFF2-40B4-BE49-F238E27FC236}">
                      <a16:creationId xmlns:a16="http://schemas.microsoft.com/office/drawing/2014/main" id="{96C9A10A-58F1-A61B-B522-232B7E818C0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2" name="Rechte verbindingslijn 41">
                <a:extLst>
                  <a:ext uri="{FF2B5EF4-FFF2-40B4-BE49-F238E27FC236}">
                    <a16:creationId xmlns:a16="http://schemas.microsoft.com/office/drawing/2014/main" id="{21A94979-E31C-6B3B-2CDD-89151F7DFB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DAE93830-9C2D-CFF0-9996-CE79D877094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52A29965-C3AD-794F-D7FD-49EE173F188A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2105123F-A86F-A4A9-68D8-4760B8F27D9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6" name="Groep 45">
                <a:extLst>
                  <a:ext uri="{FF2B5EF4-FFF2-40B4-BE49-F238E27FC236}">
                    <a16:creationId xmlns:a16="http://schemas.microsoft.com/office/drawing/2014/main" id="{A8E189E3-D758-9519-3488-2F01D192533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6" name="Rechthoek 55">
                  <a:extLst>
                    <a:ext uri="{FF2B5EF4-FFF2-40B4-BE49-F238E27FC236}">
                      <a16:creationId xmlns:a16="http://schemas.microsoft.com/office/drawing/2014/main" id="{501BD512-B5D3-7E56-8B52-255CC79DBF8D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65CB42D0-87FF-87E1-3E09-2BAFBFCAB2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BFAA2823-54E9-2A79-C641-218660BDA8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0DC94D7B-10C9-7004-295C-2734B2EF35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D94C129A-5854-DD38-75CE-09DA9CA183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A0247645-7D9F-B322-514C-02B86B3050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9ADF7B32-A871-5B53-EAAF-BD9DDB22F5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8" name="Pijl: rechts 57">
                  <a:extLst>
                    <a:ext uri="{FF2B5EF4-FFF2-40B4-BE49-F238E27FC236}">
                      <a16:creationId xmlns:a16="http://schemas.microsoft.com/office/drawing/2014/main" id="{5853B41D-35E2-5C98-7ED3-3333B81FA18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3D4F3499-FB1A-24EA-6456-7AD436FF92BE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DFDD4C2D-A20F-A6CE-E775-E860DE01176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B40434EE-F929-7482-F1B4-1E5EC399BB0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9D25EC7E-4272-B023-AFAE-5279F8F90C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88C24138-C83B-00C3-F77E-43FDD15DA5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649CB9C9-24C2-0451-DF49-CDD59B026F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FEC5E9CB-F168-C58F-0026-84863B1932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370015C5-8EC2-8574-5806-1F7CC04C02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0" name="Pijl: rechts 49">
                  <a:extLst>
                    <a:ext uri="{FF2B5EF4-FFF2-40B4-BE49-F238E27FC236}">
                      <a16:creationId xmlns:a16="http://schemas.microsoft.com/office/drawing/2014/main" id="{13F9716A-961C-046B-710C-E7E299BF5B0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A4C14640-B8B1-F4D0-CEA6-6B0F474FE49D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33" name="Inspireren">
                <a:extLst>
                  <a:ext uri="{FF2B5EF4-FFF2-40B4-BE49-F238E27FC236}">
                    <a16:creationId xmlns:a16="http://schemas.microsoft.com/office/drawing/2014/main" id="{90D22281-0AF5-080A-2BA1-8159FC79588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5" name="Freeform 12">
                  <a:extLst>
                    <a:ext uri="{FF2B5EF4-FFF2-40B4-BE49-F238E27FC236}">
                      <a16:creationId xmlns:a16="http://schemas.microsoft.com/office/drawing/2014/main" id="{84C9B243-6599-D81D-92D8-3F0DE8895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13">
                  <a:extLst>
                    <a:ext uri="{FF2B5EF4-FFF2-40B4-BE49-F238E27FC236}">
                      <a16:creationId xmlns:a16="http://schemas.microsoft.com/office/drawing/2014/main" id="{7C8F793D-904C-C493-D47A-5D2EF2E3B9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14">
                  <a:extLst>
                    <a:ext uri="{FF2B5EF4-FFF2-40B4-BE49-F238E27FC236}">
                      <a16:creationId xmlns:a16="http://schemas.microsoft.com/office/drawing/2014/main" id="{9BCB05E2-345F-6172-0693-5788F37BCD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FEEA5B6C-2EBB-659A-10BD-0ABD70CE9D5F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grpSp>
        <p:nvGrpSpPr>
          <p:cNvPr id="197" name="INSTRUCTIE">
            <a:extLst>
              <a:ext uri="{FF2B5EF4-FFF2-40B4-BE49-F238E27FC236}">
                <a16:creationId xmlns:a16="http://schemas.microsoft.com/office/drawing/2014/main" id="{BF3DDE58-764F-CFBC-69FB-C513771CCFD6}"/>
              </a:ext>
            </a:extLst>
          </p:cNvPr>
          <p:cNvGrpSpPr/>
          <p:nvPr userDrawn="1"/>
        </p:nvGrpSpPr>
        <p:grpSpPr>
          <a:xfrm>
            <a:off x="-3786164" y="0"/>
            <a:ext cx="3693113" cy="5247148"/>
            <a:chOff x="-3786164" y="0"/>
            <a:chExt cx="3693113" cy="5247148"/>
          </a:xfrm>
        </p:grpSpPr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279AC415-4533-E1F7-C40E-7F2B84EFE44D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8B2B9136-40FC-C103-2304-BB4345D4577B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3EE3D3C3-BCA3-ACB3-516D-35ACE8C6116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1ACFA96A-7D09-E4D1-D71F-8DB62664B6B3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03034294-A90D-B2FE-F171-9E3D3C1C1667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A1817B44-790E-E57C-488A-26A83A96CB7D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8202978E-E53F-395D-49F4-39D1C716E337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F50A7F7A-6147-7309-437B-3A7FE73A213C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9252323D-3C67-15DD-DB30-FCFDB7AFF4B5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7449B818-86BE-3339-D286-B9AB695E1D02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224" name="Groep 223">
                <a:extLst>
                  <a:ext uri="{FF2B5EF4-FFF2-40B4-BE49-F238E27FC236}">
                    <a16:creationId xmlns:a16="http://schemas.microsoft.com/office/drawing/2014/main" id="{468CC31A-1B09-1B75-A2FC-4F3EB0AF912A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CD97F1B1-3CB6-6E3F-6DBF-5BF901A3F3DF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4" name="Groep 233">
                    <a:extLst>
                      <a:ext uri="{FF2B5EF4-FFF2-40B4-BE49-F238E27FC236}">
                        <a16:creationId xmlns:a16="http://schemas.microsoft.com/office/drawing/2014/main" id="{D2B7AB0C-1751-A09F-3FA2-56DB63AF465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7" name="Rechthoek 236">
                      <a:extLst>
                        <a:ext uri="{FF2B5EF4-FFF2-40B4-BE49-F238E27FC236}">
                          <a16:creationId xmlns:a16="http://schemas.microsoft.com/office/drawing/2014/main" id="{DC6AA60E-7D24-69D1-1EB5-16A86E12A6E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8" name="Rechthoek 237">
                      <a:extLst>
                        <a:ext uri="{FF2B5EF4-FFF2-40B4-BE49-F238E27FC236}">
                          <a16:creationId xmlns:a16="http://schemas.microsoft.com/office/drawing/2014/main" id="{6B930242-BB5C-52D2-0AF7-68CF037B0B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9" name="Ovaal 238">
                      <a:extLst>
                        <a:ext uri="{FF2B5EF4-FFF2-40B4-BE49-F238E27FC236}">
                          <a16:creationId xmlns:a16="http://schemas.microsoft.com/office/drawing/2014/main" id="{940EAD89-923A-4AE1-1D4E-D34FDBED8B3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5" name="Afbeelding 234">
                    <a:extLst>
                      <a:ext uri="{FF2B5EF4-FFF2-40B4-BE49-F238E27FC236}">
                        <a16:creationId xmlns:a16="http://schemas.microsoft.com/office/drawing/2014/main" id="{32D0DFDA-CE8D-4D2A-86F1-0DFF71E06E3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6" name="Afbeelding 235">
                    <a:extLst>
                      <a:ext uri="{FF2B5EF4-FFF2-40B4-BE49-F238E27FC236}">
                        <a16:creationId xmlns:a16="http://schemas.microsoft.com/office/drawing/2014/main" id="{FCB7DE4D-4203-6884-8A0B-BCB8EDCA35E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8" name="Groep 227">
                  <a:extLst>
                    <a:ext uri="{FF2B5EF4-FFF2-40B4-BE49-F238E27FC236}">
                      <a16:creationId xmlns:a16="http://schemas.microsoft.com/office/drawing/2014/main" id="{C673DBB1-FDA8-C000-ABDD-643F272166E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2" name="Rechthoek 231">
                    <a:extLst>
                      <a:ext uri="{FF2B5EF4-FFF2-40B4-BE49-F238E27FC236}">
                        <a16:creationId xmlns:a16="http://schemas.microsoft.com/office/drawing/2014/main" id="{954E5040-3515-8306-7927-98BA5FC77E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3" name="Rechthoek 232">
                    <a:extLst>
                      <a:ext uri="{FF2B5EF4-FFF2-40B4-BE49-F238E27FC236}">
                        <a16:creationId xmlns:a16="http://schemas.microsoft.com/office/drawing/2014/main" id="{1B0F00CD-99F4-1084-33D6-3EF84644026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23B2D608-BC1F-34E8-1B09-4F77BDA76E4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A5AA4F9D-2D6B-CD6B-5219-31F7D2F6EE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645A77EB-765A-F15B-F185-35C279D32E4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D7AC6B22-4E42-FC7B-AAF6-CD1082D0665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6" name="Gelijkbenige driehoek 225">
                <a:extLst>
                  <a:ext uri="{FF2B5EF4-FFF2-40B4-BE49-F238E27FC236}">
                    <a16:creationId xmlns:a16="http://schemas.microsoft.com/office/drawing/2014/main" id="{BC7AC3EF-3006-C925-B2C2-8906972FCD0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8" name="ICOON_info">
              <a:extLst>
                <a:ext uri="{FF2B5EF4-FFF2-40B4-BE49-F238E27FC236}">
                  <a16:creationId xmlns:a16="http://schemas.microsoft.com/office/drawing/2014/main" id="{F3D2DF31-47F5-5DF2-FE59-8A9BD542E784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222" name="Ovaal 221">
                <a:extLst>
                  <a:ext uri="{FF2B5EF4-FFF2-40B4-BE49-F238E27FC236}">
                    <a16:creationId xmlns:a16="http://schemas.microsoft.com/office/drawing/2014/main" id="{A350DD87-AFF4-094C-BF0C-2758F57FFDB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Graphic 163" descr="Informatie">
                <a:extLst>
                  <a:ext uri="{FF2B5EF4-FFF2-40B4-BE49-F238E27FC236}">
                    <a16:creationId xmlns:a16="http://schemas.microsoft.com/office/drawing/2014/main" id="{6A1BE569-EDD2-8123-58F7-F7E01982CC5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B85AFA9F-4958-2495-4D76-DF9F731228F2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217" name="Inspireren">
                <a:extLst>
                  <a:ext uri="{FF2B5EF4-FFF2-40B4-BE49-F238E27FC236}">
                    <a16:creationId xmlns:a16="http://schemas.microsoft.com/office/drawing/2014/main" id="{6D0D89A2-224D-689B-BA2E-F67340E91B5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9" name="Freeform 12">
                  <a:extLst>
                    <a:ext uri="{FF2B5EF4-FFF2-40B4-BE49-F238E27FC236}">
                      <a16:creationId xmlns:a16="http://schemas.microsoft.com/office/drawing/2014/main" id="{61D656B0-FF41-0248-3979-FFD8E8E1FB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3">
                  <a:extLst>
                    <a:ext uri="{FF2B5EF4-FFF2-40B4-BE49-F238E27FC236}">
                      <a16:creationId xmlns:a16="http://schemas.microsoft.com/office/drawing/2014/main" id="{34B1F7FE-856C-989B-E52E-0275B24F2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4">
                  <a:extLst>
                    <a:ext uri="{FF2B5EF4-FFF2-40B4-BE49-F238E27FC236}">
                      <a16:creationId xmlns:a16="http://schemas.microsoft.com/office/drawing/2014/main" id="{D69DD9CB-D475-86A3-44CF-EEF5284E4F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8" name="Tekstvak 217">
                <a:extLst>
                  <a:ext uri="{FF2B5EF4-FFF2-40B4-BE49-F238E27FC236}">
                    <a16:creationId xmlns:a16="http://schemas.microsoft.com/office/drawing/2014/main" id="{C95F9376-EBB8-A24E-2BA2-086F6D1543FF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C4F3B13E-DB5B-F36E-75F7-6F90D19FD634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11" name="Groep 210">
                <a:extLst>
                  <a:ext uri="{FF2B5EF4-FFF2-40B4-BE49-F238E27FC236}">
                    <a16:creationId xmlns:a16="http://schemas.microsoft.com/office/drawing/2014/main" id="{DAA8FFB0-4611-673B-4190-3793420A1DEB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13" name="Vrije vorm: vorm 212">
                  <a:extLst>
                    <a:ext uri="{FF2B5EF4-FFF2-40B4-BE49-F238E27FC236}">
                      <a16:creationId xmlns:a16="http://schemas.microsoft.com/office/drawing/2014/main" id="{D1E22BA1-E6BC-4876-56EC-E0368E1946F1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4" name="Groep 213">
                  <a:extLst>
                    <a:ext uri="{FF2B5EF4-FFF2-40B4-BE49-F238E27FC236}">
                      <a16:creationId xmlns:a16="http://schemas.microsoft.com/office/drawing/2014/main" id="{855EC194-F4B6-CF62-C0A5-4AD95238FD48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5" name="Vrije vorm: vorm 214">
                    <a:extLst>
                      <a:ext uri="{FF2B5EF4-FFF2-40B4-BE49-F238E27FC236}">
                        <a16:creationId xmlns:a16="http://schemas.microsoft.com/office/drawing/2014/main" id="{D9F49958-94C7-03A2-93CE-960BD7A8D617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Vrije vorm: vorm 215">
                    <a:extLst>
                      <a:ext uri="{FF2B5EF4-FFF2-40B4-BE49-F238E27FC236}">
                        <a16:creationId xmlns:a16="http://schemas.microsoft.com/office/drawing/2014/main" id="{114DFC69-BB5B-83A1-B938-D641B213DA0D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12" name="Tekstvak 211">
                <a:extLst>
                  <a:ext uri="{FF2B5EF4-FFF2-40B4-BE49-F238E27FC236}">
                    <a16:creationId xmlns:a16="http://schemas.microsoft.com/office/drawing/2014/main" id="{CA769E56-7137-117F-2E1B-678838018AFD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24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jdelijke aanduiding voor afbeelding 124">
            <a:extLst>
              <a:ext uri="{FF2B5EF4-FFF2-40B4-BE49-F238E27FC236}">
                <a16:creationId xmlns:a16="http://schemas.microsoft.com/office/drawing/2014/main" id="{329AE0AF-69E1-DDA1-A1A9-3EA173C9A6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43382" y="0"/>
            <a:ext cx="5948619" cy="6858000"/>
          </a:xfrm>
          <a:custGeom>
            <a:avLst/>
            <a:gdLst>
              <a:gd name="connsiteX0" fmla="*/ 0 w 5948619"/>
              <a:gd name="connsiteY0" fmla="*/ 0 h 6858000"/>
              <a:gd name="connsiteX1" fmla="*/ 2580157 w 5948619"/>
              <a:gd name="connsiteY1" fmla="*/ 0 h 6858000"/>
              <a:gd name="connsiteX2" fmla="*/ 4106462 w 5948619"/>
              <a:gd name="connsiteY2" fmla="*/ 0 h 6858000"/>
              <a:gd name="connsiteX3" fmla="*/ 5948619 w 5948619"/>
              <a:gd name="connsiteY3" fmla="*/ 0 h 6858000"/>
              <a:gd name="connsiteX4" fmla="*/ 5948619 w 5948619"/>
              <a:gd name="connsiteY4" fmla="*/ 6858000 h 6858000"/>
              <a:gd name="connsiteX5" fmla="*/ 4106462 w 5948619"/>
              <a:gd name="connsiteY5" fmla="*/ 6858000 h 6858000"/>
              <a:gd name="connsiteX6" fmla="*/ 3214165 w 5948619"/>
              <a:gd name="connsiteY6" fmla="*/ 6858000 h 6858000"/>
              <a:gd name="connsiteX7" fmla="*/ 634008 w 594861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48619" h="6858000">
                <a:moveTo>
                  <a:pt x="0" y="0"/>
                </a:moveTo>
                <a:lnTo>
                  <a:pt x="2580157" y="0"/>
                </a:lnTo>
                <a:lnTo>
                  <a:pt x="4106462" y="0"/>
                </a:lnTo>
                <a:lnTo>
                  <a:pt x="5948619" y="0"/>
                </a:lnTo>
                <a:lnTo>
                  <a:pt x="5948619" y="6858000"/>
                </a:lnTo>
                <a:lnTo>
                  <a:pt x="4106462" y="6858000"/>
                </a:lnTo>
                <a:lnTo>
                  <a:pt x="3214165" y="6858000"/>
                </a:lnTo>
                <a:lnTo>
                  <a:pt x="63400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54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20001" y="1593488"/>
            <a:ext cx="5276479" cy="423720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5276480" cy="369025"/>
          </a:xfrm>
        </p:spPr>
        <p:txBody>
          <a:bodyPr/>
          <a:lstStyle/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F5F4741-7E9A-4CAB-94EB-11EAC243E80F}"/>
              </a:ext>
            </a:extLst>
          </p:cNvPr>
          <p:cNvSpPr/>
          <p:nvPr userDrawn="1"/>
        </p:nvSpPr>
        <p:spPr>
          <a:xfrm>
            <a:off x="-1" y="-360000"/>
            <a:ext cx="360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Tekst + afbeelding (M)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C2DCB071-3488-BD40-550E-639CE6513D9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922E0-E051-4E94-B186-3CF4881B56CD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1BBB26D7-FC44-911A-2E4D-9E03FEBCF2F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9541FC65-85B9-45E9-A5C0-E932D637B20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31581E0C-4749-C0E9-4980-25CB89CCFFD2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91C287BB-3EAD-237D-51FF-765F424B26D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89615C09-0144-5AFE-CC46-D58671135E4C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A748A660-0407-DF7E-202C-7F86AD0086A1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9F5FB9D8-4737-5464-8032-A20862599B46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D9C9C3CE-1170-9ADF-E415-0B08E98857BF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1DA2317-9E8B-42AF-4937-DF4EA780327F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D9E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2E93EFF1-E3BD-1928-045A-9E0F00143F82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B146C84F-AFF5-A19E-E4B2-75C93A018D9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8F35C954-07DA-751A-156B-33B64EAD2FE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98FFCA2-697B-F0E6-663F-7F7F811D7C0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C6F63A99-D260-C82C-D550-22A44E06C34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312D42E-DB75-CDF8-7808-22E5B83C498C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58E3FDF1-B09D-1D94-88D5-0D63FD300759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E7A34906-4C51-BEF6-CB7F-F441584937BB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25B5DD4-AA2E-DE08-0587-E8F5EA1BC82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D4084C8-0026-735E-95F6-EF569E924F2B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00F4BDC0-35D7-7062-0237-1C286B81462E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D7298412-DBDB-F31F-6163-6393687B51F9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211F26"/>
                </a:buClr>
                <a:buSzTx/>
                <a:buFontTx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33ED149C-CA59-82A9-1504-92914A0236C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B5B4F1A-BAE1-1AEB-33EC-67B554EE24F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#2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0D35C7C3-08E5-6EC0-970A-04F0A7CCA82D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31" name="ICOON_info">
              <a:extLst>
                <a:ext uri="{FF2B5EF4-FFF2-40B4-BE49-F238E27FC236}">
                  <a16:creationId xmlns:a16="http://schemas.microsoft.com/office/drawing/2014/main" id="{C2674F15-46E2-5CD8-D63E-47C361CD3B3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9" name="Ovaal 78">
                <a:extLst>
                  <a:ext uri="{FF2B5EF4-FFF2-40B4-BE49-F238E27FC236}">
                    <a16:creationId xmlns:a16="http://schemas.microsoft.com/office/drawing/2014/main" id="{4EE09F22-C2FB-AECA-6AFA-FD8F78E487F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Graphic 163" descr="Informatie">
                <a:extLst>
                  <a:ext uri="{FF2B5EF4-FFF2-40B4-BE49-F238E27FC236}">
                    <a16:creationId xmlns:a16="http://schemas.microsoft.com/office/drawing/2014/main" id="{5257345E-8C9F-ED32-3A7A-D281B23BC94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" name="VOORBEELD">
              <a:extLst>
                <a:ext uri="{FF2B5EF4-FFF2-40B4-BE49-F238E27FC236}">
                  <a16:creationId xmlns:a16="http://schemas.microsoft.com/office/drawing/2014/main" id="{CCEE76E4-0116-0C15-5011-5DE55D85B97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564FAF57-2B51-0CA3-9796-E1D0BD9E64A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00A38256-6EF3-5FF1-A896-83AAB07ACB8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4AD840AA-34D0-FAE3-E7BD-C9375649D6D9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BFEA5580-3581-DB8A-9E0B-A43236E40F7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05075799-6598-36F4-6BDB-22992C7867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97FAF7D9-5905-27A0-06D0-DEE0F36B82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5B755BAE-F551-5566-A39D-003C5BDB33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DCD6A943-1089-5043-D769-5530D5336C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34E88930-DF8D-5CC6-F244-F13AA776BB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26531E5C-9D43-5C16-6BF0-01B2496EDEC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D31F8D6A-F589-C541-8204-B5F35068478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31617A1F-66EF-799F-14A8-202131563B7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8AF9A13B-A6AE-F898-F974-D8B5008298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38CF66ED-1FB1-D2C4-91F9-7BFD169B09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F76C3918-0884-B42E-0A7B-454018BE78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823C6E66-F416-6B51-8930-FADF95BBAD4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31987FE0-9A3E-E95C-D88A-309F0D2B4D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0FD9A02B-7D33-996E-3550-C15111BA43F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3D54BD67-D871-D44C-C6D7-54CDE9A2CEF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B7F4B2A5-11FA-C897-62EC-C6BA689C20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DF442338-053E-0C5E-5441-6F742D13ABC2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DD5A8B5F-A1AE-60E3-1ED6-A37B751249D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C9145ECF-D825-8EB3-1B12-8A088FA57FDB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A6AC1AE2-2840-7880-87F0-62D70415310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6F928075-21B0-EC16-A589-22AC53FF416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E5073287-B40E-2EEC-8CF3-4583811032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429B8A21-59EA-9FA9-1B08-8B6AAC130B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C2B74441-0911-542F-2D9C-12723AE392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60986D30-5FD2-56AB-F91A-5D614E42D4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96EE439A-6FA3-7C69-57C1-CE2395B228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13125910-246B-F95D-3758-9C520D9F588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69F01867-E0DD-006F-0459-757F3D92EE4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E1173C69-A322-CB2E-56BF-73EE96B46BB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98735E60-E3AF-72B5-98B3-7A5320097C1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53B3D72F-F38B-D5C6-31FA-32CE648A30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D21C7DA5-5565-6109-3E49-159E569D8F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2769C4C6-1CE9-2DD6-EC2B-E897908FEB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9D22F4B8-D09E-DEC1-F9F5-D6D20D0D0E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7D2927B1-2CE0-E0B0-D84D-46FF7A2A8C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1" name="Pijl: rechts 50">
                  <a:extLst>
                    <a:ext uri="{FF2B5EF4-FFF2-40B4-BE49-F238E27FC236}">
                      <a16:creationId xmlns:a16="http://schemas.microsoft.com/office/drawing/2014/main" id="{56DB012E-BB65-58F0-D5AA-668A28DDA2C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25659A2E-D0C4-1CB6-D663-3E65591B7AAC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34" name="Inspireren">
                <a:extLst>
                  <a:ext uri="{FF2B5EF4-FFF2-40B4-BE49-F238E27FC236}">
                    <a16:creationId xmlns:a16="http://schemas.microsoft.com/office/drawing/2014/main" id="{110AE639-4527-D0EE-58F9-390D60E7442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6" name="Freeform 12">
                  <a:extLst>
                    <a:ext uri="{FF2B5EF4-FFF2-40B4-BE49-F238E27FC236}">
                      <a16:creationId xmlns:a16="http://schemas.microsoft.com/office/drawing/2014/main" id="{BF6BC7EE-4D79-F03C-0E26-4B396670E0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13">
                  <a:extLst>
                    <a:ext uri="{FF2B5EF4-FFF2-40B4-BE49-F238E27FC236}">
                      <a16:creationId xmlns:a16="http://schemas.microsoft.com/office/drawing/2014/main" id="{38AF68FB-90BB-5075-BFDD-151B704C60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14">
                  <a:extLst>
                    <a:ext uri="{FF2B5EF4-FFF2-40B4-BE49-F238E27FC236}">
                      <a16:creationId xmlns:a16="http://schemas.microsoft.com/office/drawing/2014/main" id="{240AF333-9F02-DA40-B67C-6E8773AAD7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4BCA97C9-7BE2-38AF-A8E5-434ABA01FB89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grpSp>
        <p:nvGrpSpPr>
          <p:cNvPr id="81" name="INSTRUCTIE">
            <a:extLst>
              <a:ext uri="{FF2B5EF4-FFF2-40B4-BE49-F238E27FC236}">
                <a16:creationId xmlns:a16="http://schemas.microsoft.com/office/drawing/2014/main" id="{B2FEC02F-907D-AF82-8B47-D1186EE1484B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17E445F7-C908-AE82-34BE-453372407D03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2F8B18ED-9883-1D9E-C2CC-7C13E80BB8A7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6994B23C-91F8-B253-44D7-FD710614C37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1F16D364-B028-28CA-2581-8770D4838ABC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A8581CFA-2E12-741A-EABC-C79E353AC363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248627F-0409-282F-35EC-7F9138378F0B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1277E0C4-7921-2EFA-B611-02B79B7F3470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E1F4E835-4C74-F043-E1C3-E76DA1A22EDE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02AB1091-6AEA-7F74-3923-B2C71441152E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04A28AFA-05CB-D511-8E33-1FDD3D1E0F4D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08" name="Groep 107">
                <a:extLst>
                  <a:ext uri="{FF2B5EF4-FFF2-40B4-BE49-F238E27FC236}">
                    <a16:creationId xmlns:a16="http://schemas.microsoft.com/office/drawing/2014/main" id="{413FBBE5-9397-30C4-D7B2-06F1D437F53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11" name="Groep 110">
                  <a:extLst>
                    <a:ext uri="{FF2B5EF4-FFF2-40B4-BE49-F238E27FC236}">
                      <a16:creationId xmlns:a16="http://schemas.microsoft.com/office/drawing/2014/main" id="{0AA9D3EF-67FF-F643-1AED-3A9414B08097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18" name="Groep 117">
                    <a:extLst>
                      <a:ext uri="{FF2B5EF4-FFF2-40B4-BE49-F238E27FC236}">
                        <a16:creationId xmlns:a16="http://schemas.microsoft.com/office/drawing/2014/main" id="{2A943D19-D4B1-D4E6-5829-D0FD8D16C7A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21" name="Rechthoek 120">
                      <a:extLst>
                        <a:ext uri="{FF2B5EF4-FFF2-40B4-BE49-F238E27FC236}">
                          <a16:creationId xmlns:a16="http://schemas.microsoft.com/office/drawing/2014/main" id="{2C4CE34A-7412-B272-BD61-042923FFC6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2" name="Rechthoek 121">
                      <a:extLst>
                        <a:ext uri="{FF2B5EF4-FFF2-40B4-BE49-F238E27FC236}">
                          <a16:creationId xmlns:a16="http://schemas.microsoft.com/office/drawing/2014/main" id="{1CEC8413-F1E4-1715-714A-B3F04ED78E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3" name="Ovaal 122">
                      <a:extLst>
                        <a:ext uri="{FF2B5EF4-FFF2-40B4-BE49-F238E27FC236}">
                          <a16:creationId xmlns:a16="http://schemas.microsoft.com/office/drawing/2014/main" id="{47BBFF9D-0C8D-BB65-5ACA-EDDC22005A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19" name="Afbeelding 118">
                    <a:extLst>
                      <a:ext uri="{FF2B5EF4-FFF2-40B4-BE49-F238E27FC236}">
                        <a16:creationId xmlns:a16="http://schemas.microsoft.com/office/drawing/2014/main" id="{2452DF3A-7415-A8C8-8BA9-5EB8CDA78EA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0" name="Afbeelding 119">
                    <a:extLst>
                      <a:ext uri="{FF2B5EF4-FFF2-40B4-BE49-F238E27FC236}">
                        <a16:creationId xmlns:a16="http://schemas.microsoft.com/office/drawing/2014/main" id="{6F85A924-16B6-BE2B-02F9-E1B224C20FB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2" name="Groep 111">
                  <a:extLst>
                    <a:ext uri="{FF2B5EF4-FFF2-40B4-BE49-F238E27FC236}">
                      <a16:creationId xmlns:a16="http://schemas.microsoft.com/office/drawing/2014/main" id="{395E6B8B-0EAE-59F0-CA61-7BC36377749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4F62C4A7-102D-9CAB-40D1-C89C59AEA2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A80D564D-FD11-E045-1092-559C5349175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773E8DB6-5782-6976-1984-B39987D1946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F1250955-FC6D-B7ED-C0E4-9DBD03C33D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1711909E-7E4A-30AE-EDDA-A1793D8D75A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696B876A-0BA0-09B3-0379-906742537796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10" name="Gelijkbenige driehoek 109">
                <a:extLst>
                  <a:ext uri="{FF2B5EF4-FFF2-40B4-BE49-F238E27FC236}">
                    <a16:creationId xmlns:a16="http://schemas.microsoft.com/office/drawing/2014/main" id="{6E4377BD-8F7B-E57F-3DC1-FA03048C932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2" name="ICOON_info">
              <a:extLst>
                <a:ext uri="{FF2B5EF4-FFF2-40B4-BE49-F238E27FC236}">
                  <a16:creationId xmlns:a16="http://schemas.microsoft.com/office/drawing/2014/main" id="{6FC60D9F-4D9E-72CF-EA43-477AEF4C8FA1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06" name="Ovaal 105">
                <a:extLst>
                  <a:ext uri="{FF2B5EF4-FFF2-40B4-BE49-F238E27FC236}">
                    <a16:creationId xmlns:a16="http://schemas.microsoft.com/office/drawing/2014/main" id="{61BC0B26-CB6B-51BB-51B0-BF80A1E48D7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Graphic 163" descr="Informatie">
                <a:extLst>
                  <a:ext uri="{FF2B5EF4-FFF2-40B4-BE49-F238E27FC236}">
                    <a16:creationId xmlns:a16="http://schemas.microsoft.com/office/drawing/2014/main" id="{F3DA400E-4140-EF11-781D-E64857FD2E4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ADB47E68-07E7-8161-1EBC-306B09F81558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01" name="Inspireren">
                <a:extLst>
                  <a:ext uri="{FF2B5EF4-FFF2-40B4-BE49-F238E27FC236}">
                    <a16:creationId xmlns:a16="http://schemas.microsoft.com/office/drawing/2014/main" id="{68F86E33-3B9F-A5B7-4785-C43B7708365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03" name="Freeform 12">
                  <a:extLst>
                    <a:ext uri="{FF2B5EF4-FFF2-40B4-BE49-F238E27FC236}">
                      <a16:creationId xmlns:a16="http://schemas.microsoft.com/office/drawing/2014/main" id="{156CDDBA-858B-2FEC-8AB0-9471D7937A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13">
                  <a:extLst>
                    <a:ext uri="{FF2B5EF4-FFF2-40B4-BE49-F238E27FC236}">
                      <a16:creationId xmlns:a16="http://schemas.microsoft.com/office/drawing/2014/main" id="{52C60E62-6397-A233-E772-6338BB965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4">
                  <a:extLst>
                    <a:ext uri="{FF2B5EF4-FFF2-40B4-BE49-F238E27FC236}">
                      <a16:creationId xmlns:a16="http://schemas.microsoft.com/office/drawing/2014/main" id="{CD98811B-668B-20D9-CEA9-C25129A3DFF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2" name="Tekstvak 101">
                <a:extLst>
                  <a:ext uri="{FF2B5EF4-FFF2-40B4-BE49-F238E27FC236}">
                    <a16:creationId xmlns:a16="http://schemas.microsoft.com/office/drawing/2014/main" id="{8F3ED1B0-9C52-7AE7-7073-AD8DE2604CA1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AA07C206-76C8-6E4A-4874-E3B25B40064F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AFF15279-83EF-C588-B0BD-12F24077CA43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97" name="Vrije vorm: vorm 96">
                  <a:extLst>
                    <a:ext uri="{FF2B5EF4-FFF2-40B4-BE49-F238E27FC236}">
                      <a16:creationId xmlns:a16="http://schemas.microsoft.com/office/drawing/2014/main" id="{33A341AF-8C31-218D-362C-257AD62B186F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A06AFA7A-B2F9-5209-773F-FE277E5117D6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99" name="Vrije vorm: vorm 98">
                    <a:extLst>
                      <a:ext uri="{FF2B5EF4-FFF2-40B4-BE49-F238E27FC236}">
                        <a16:creationId xmlns:a16="http://schemas.microsoft.com/office/drawing/2014/main" id="{8930A9B0-806A-9FA9-1982-90F0657CB9D2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Vrije vorm: vorm 99">
                    <a:extLst>
                      <a:ext uri="{FF2B5EF4-FFF2-40B4-BE49-F238E27FC236}">
                        <a16:creationId xmlns:a16="http://schemas.microsoft.com/office/drawing/2014/main" id="{3D9756DD-90F3-3DED-9C33-58355B832EAD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96" name="Tekstvak 95">
                <a:extLst>
                  <a:ext uri="{FF2B5EF4-FFF2-40B4-BE49-F238E27FC236}">
                    <a16:creationId xmlns:a16="http://schemas.microsoft.com/office/drawing/2014/main" id="{CDF444D0-AA1B-50C4-AB40-2EEAAEE5AE5F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612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afbeelding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8B16D506-9149-BCA4-2FB0-6A4890C9434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74979" y="0"/>
            <a:ext cx="8117021" cy="6858000"/>
          </a:xfrm>
          <a:custGeom>
            <a:avLst/>
            <a:gdLst>
              <a:gd name="connsiteX0" fmla="*/ 4010559 w 8117021"/>
              <a:gd name="connsiteY0" fmla="*/ 0 h 6858000"/>
              <a:gd name="connsiteX1" fmla="*/ 8117021 w 8117021"/>
              <a:gd name="connsiteY1" fmla="*/ 0 h 6858000"/>
              <a:gd name="connsiteX2" fmla="*/ 8117021 w 8117021"/>
              <a:gd name="connsiteY2" fmla="*/ 6858000 h 6858000"/>
              <a:gd name="connsiteX3" fmla="*/ 6407688 w 8117021"/>
              <a:gd name="connsiteY3" fmla="*/ 6858000 h 6858000"/>
              <a:gd name="connsiteX4" fmla="*/ 4644567 w 8117021"/>
              <a:gd name="connsiteY4" fmla="*/ 6858000 h 6858000"/>
              <a:gd name="connsiteX5" fmla="*/ 4106462 w 8117021"/>
              <a:gd name="connsiteY5" fmla="*/ 6858000 h 6858000"/>
              <a:gd name="connsiteX6" fmla="*/ 2935234 w 8117021"/>
              <a:gd name="connsiteY6" fmla="*/ 6858000 h 6858000"/>
              <a:gd name="connsiteX7" fmla="*/ 634008 w 8117021"/>
              <a:gd name="connsiteY7" fmla="*/ 6858000 h 6858000"/>
              <a:gd name="connsiteX8" fmla="*/ 0 w 8117021"/>
              <a:gd name="connsiteY8" fmla="*/ 0 h 6858000"/>
              <a:gd name="connsiteX9" fmla="*/ 2301226 w 8117021"/>
              <a:gd name="connsiteY9" fmla="*/ 0 h 6858000"/>
              <a:gd name="connsiteX10" fmla="*/ 4010559 w 811702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17021" h="6858000">
                <a:moveTo>
                  <a:pt x="4010559" y="0"/>
                </a:moveTo>
                <a:lnTo>
                  <a:pt x="8117021" y="0"/>
                </a:lnTo>
                <a:lnTo>
                  <a:pt x="8117021" y="6858000"/>
                </a:lnTo>
                <a:lnTo>
                  <a:pt x="6407688" y="6858000"/>
                </a:lnTo>
                <a:lnTo>
                  <a:pt x="4644567" y="6858000"/>
                </a:lnTo>
                <a:lnTo>
                  <a:pt x="4106462" y="6858000"/>
                </a:lnTo>
                <a:lnTo>
                  <a:pt x="2935234" y="6858000"/>
                </a:lnTo>
                <a:lnTo>
                  <a:pt x="634008" y="6858000"/>
                </a:lnTo>
                <a:lnTo>
                  <a:pt x="0" y="0"/>
                </a:lnTo>
                <a:lnTo>
                  <a:pt x="2301226" y="0"/>
                </a:lnTo>
                <a:lnTo>
                  <a:pt x="401055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540000" tIns="0" rIns="360000" bIns="126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19138" y="2095138"/>
            <a:ext cx="3112633" cy="3735550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E541B53C-EDA7-4445-8B1E-7C9991C20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139" y="720000"/>
            <a:ext cx="3112634" cy="873488"/>
          </a:xfrm>
        </p:spPr>
        <p:txBody>
          <a:bodyPr/>
          <a:lstStyle/>
          <a:p>
            <a:r>
              <a:rPr lang="nl-NL" noProof="0" dirty="0"/>
              <a:t>Plaats hier je titel</a:t>
            </a:r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C217A3A-2F7A-405A-8179-70A8D4BE4C0F}"/>
              </a:ext>
            </a:extLst>
          </p:cNvPr>
          <p:cNvSpPr/>
          <p:nvPr userDrawn="1"/>
        </p:nvSpPr>
        <p:spPr>
          <a:xfrm>
            <a:off x="-1" y="-360000"/>
            <a:ext cx="3600000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Tekst + afbeelding (L)</a:t>
            </a:r>
          </a:p>
        </p:txBody>
      </p:sp>
      <p:sp>
        <p:nvSpPr>
          <p:cNvPr id="11" name="Tijdelijke aanduiding voor datum 10">
            <a:extLst>
              <a:ext uri="{FF2B5EF4-FFF2-40B4-BE49-F238E27FC236}">
                <a16:creationId xmlns:a16="http://schemas.microsoft.com/office/drawing/2014/main" id="{C1D7233C-BBF7-B32F-686F-72397E932DE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22514-A3E6-428E-BD36-C02F78F8E995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jdelijke aanduiding voor voettekst 11">
            <a:extLst>
              <a:ext uri="{FF2B5EF4-FFF2-40B4-BE49-F238E27FC236}">
                <a16:creationId xmlns:a16="http://schemas.microsoft.com/office/drawing/2014/main" id="{853D9254-52A1-C781-4B1C-6134EC668E3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C24758B5-5DAF-FBAE-CDAE-46FE58469FA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98F3C395-545E-7576-AF2D-DE4759603329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690FFAE9-C66F-AE13-23CE-C8D76DDCA23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 kiezen</a:t>
              </a:r>
            </a:p>
          </p:txBody>
        </p: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88F9DF9-521A-EB72-2657-EE5D585185E6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C75CAB5E-F61E-8342-8CA7-F02EF83F46B9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al 7">
              <a:extLst>
                <a:ext uri="{FF2B5EF4-FFF2-40B4-BE49-F238E27FC236}">
                  <a16:creationId xmlns:a16="http://schemas.microsoft.com/office/drawing/2014/main" id="{5F2EAD36-C2AB-E8A2-C116-BDA42F6F87A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8BB3F2B8-8AAA-FEF9-34C0-59E416D512E7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FE2848D4-171E-0FA0-2771-8EFAD131875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D9E"/>
                </a:buClr>
                <a:buSzTx/>
                <a:buFont typeface="Calibri" panose="020F0502020204030204" pitchFamily="34" charset="0"/>
                <a:buChar char="•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D4EA58C6-62F1-6703-B447-FEA35D09301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6641D3A-7F94-3E0A-9154-BC30E636944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#2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8C231A11-8C70-A2D6-2E9B-5A35BDFB6B7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92DB9FB2-E2D5-0A5F-A6D3-6A37AD134424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2DDFCADA-3104-B756-9302-6C3CA1143961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3E5C9774-6AD3-8FD8-51B5-DA6169C8BD0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#1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6B75BDF-17B2-68F0-190C-46D37828264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435466A7-8240-F01C-5B1F-8E6427B6DEFF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8C327774-2FCB-9EA9-FB3B-A6A4F45C60B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EA1A5B2A-00FA-2E12-22E7-2AFF6B9D7E5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B1EB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27BFF1A2-55E5-6975-12E6-C68F30BE1A50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2541B5DD-D64E-ACC0-7C99-2CE563860EE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211F26"/>
                </a:buClr>
                <a:buSzTx/>
                <a:buFontTx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Bronvermelding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9ED4CBB8-AAB3-97CD-3FC8-1AC504D63D9E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AE455BDC-B5CE-2572-0118-05989AC41CC0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3E51"/>
                </a:buClr>
                <a:buSzTx/>
                <a:buFont typeface="Calibri" panose="020F0502020204030204" pitchFamily="34" charset="0"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 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rgbClr val="006D9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#2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03FB8D1-15CB-5E09-C39A-9A1C4D70EB5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grpSp>
          <p:nvGrpSpPr>
            <p:cNvPr id="31" name="ICOON_info">
              <a:extLst>
                <a:ext uri="{FF2B5EF4-FFF2-40B4-BE49-F238E27FC236}">
                  <a16:creationId xmlns:a16="http://schemas.microsoft.com/office/drawing/2014/main" id="{7C59885C-8A1F-E8AF-D874-52FB431AF63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312799CE-9850-2166-36A8-229144F2639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Graphic 163" descr="Informatie">
                <a:extLst>
                  <a:ext uri="{FF2B5EF4-FFF2-40B4-BE49-F238E27FC236}">
                    <a16:creationId xmlns:a16="http://schemas.microsoft.com/office/drawing/2014/main" id="{1FD2A234-3380-A5D2-2801-BEF8A291ECF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" name="VOORBEELD">
              <a:extLst>
                <a:ext uri="{FF2B5EF4-FFF2-40B4-BE49-F238E27FC236}">
                  <a16:creationId xmlns:a16="http://schemas.microsoft.com/office/drawing/2014/main" id="{2E92A0F8-5DD5-89F9-4673-A7A7DAFCFCBA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89BBB836-275F-98E9-453A-1A17DEB4E68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3B9D92A4-16EA-0732-8D48-8B72EB74129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49873201-42AA-0194-4D93-B12BDF890622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BA3C9C76-8A81-C068-CF26-26960C0BEA9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FE78CC1C-9DBD-139D-EE4B-BF569CADB8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798DC179-1847-DF73-11FD-47F0A8513B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A14578EE-AA7F-7E8F-3FEA-3CFE434D47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D2C61904-3815-A644-0174-22E8F425E5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CCA62146-D9C1-CC39-8804-E0CE24BB9F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72">
                  <a:extLst>
                    <a:ext uri="{FF2B5EF4-FFF2-40B4-BE49-F238E27FC236}">
                      <a16:creationId xmlns:a16="http://schemas.microsoft.com/office/drawing/2014/main" id="{D115FF5F-2639-152D-32AC-E963A18F35E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5C7411DA-F918-0C26-B6D5-03716614BD9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0B0CE1D1-B628-5F3A-5521-6A01E653DA3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2398FE63-2444-B333-BECE-8099C801E4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DF0EFD96-E76B-7E7C-D846-E56D4428F5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A31B0B2C-5DF9-DB59-BE34-269B88803B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414261C6-472F-4085-BAC1-7172BED1E6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68972BF2-6367-6F0C-8AB7-355E252B23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65">
                  <a:extLst>
                    <a:ext uri="{FF2B5EF4-FFF2-40B4-BE49-F238E27FC236}">
                      <a16:creationId xmlns:a16="http://schemas.microsoft.com/office/drawing/2014/main" id="{B8F2CC28-D8EA-6A29-25F1-571D7EF9E61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0B3B6A7C-2CC0-379E-C2C4-DE9EBCBE2BE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476241F6-1E3F-FA90-B5CD-23871C377C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8409C878-E6FF-76FC-6B0B-140C35862E0E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verlagen</a:t>
                </a:r>
              </a:p>
            </p:txBody>
          </p: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EDDF656F-F165-717F-AE1D-D6F38CCB4C28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Lijstniveau verhogen</a:t>
                </a: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7D5E5177-BD7A-831F-9F7B-DAB74FD4622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38CCFA62-8B5E-4003-7E96-F691493FC59B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853282CA-8575-9754-3E75-4C9CCAC27F9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0DBD9788-EFC3-006E-E5C7-E04772E61A2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E200467C-160F-EE11-1625-66CAED8E2C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A1C8B778-51D1-BA42-E544-4125FF7A91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544254D7-C63C-2F23-4611-150C9476859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350EF245-870C-A8D2-4227-94FB5384022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58">
                  <a:extLst>
                    <a:ext uri="{FF2B5EF4-FFF2-40B4-BE49-F238E27FC236}">
                      <a16:creationId xmlns:a16="http://schemas.microsoft.com/office/drawing/2014/main" id="{41831E23-F304-B78A-CE09-B4C5462836F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6B1499F3-F5CC-8287-CF7B-497BBD91CEA2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FE7F3E59-0A4A-C937-55B3-19E0CED6967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C154C1BC-1863-C7BF-A41A-E05CFE9BFD4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18B1DA36-F9F9-9AE8-D0A7-2ECBBED21B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5F242CFC-42CD-B317-9F38-25022016C8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266A7F96-0739-2DDB-F372-80A8CAE3F5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226918BC-F593-C384-EA4D-AEB81448B6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1AF942E8-080E-235B-2799-BF7994F402C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1" name="Pijl: rechts 50">
                  <a:extLst>
                    <a:ext uri="{FF2B5EF4-FFF2-40B4-BE49-F238E27FC236}">
                      <a16:creationId xmlns:a16="http://schemas.microsoft.com/office/drawing/2014/main" id="{D4EC2C3D-08B3-2BC4-8F56-1439133A8A8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64E3305E-0C9A-E52A-4CEF-7A3FE69085F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34" name="Inspireren">
                <a:extLst>
                  <a:ext uri="{FF2B5EF4-FFF2-40B4-BE49-F238E27FC236}">
                    <a16:creationId xmlns:a16="http://schemas.microsoft.com/office/drawing/2014/main" id="{D5402763-245E-57CD-DAA8-39D00BF862E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6" name="Freeform 12">
                  <a:extLst>
                    <a:ext uri="{FF2B5EF4-FFF2-40B4-BE49-F238E27FC236}">
                      <a16:creationId xmlns:a16="http://schemas.microsoft.com/office/drawing/2014/main" id="{DFA9BCF0-32C6-7191-3BDD-95B53BBD73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13">
                  <a:extLst>
                    <a:ext uri="{FF2B5EF4-FFF2-40B4-BE49-F238E27FC236}">
                      <a16:creationId xmlns:a16="http://schemas.microsoft.com/office/drawing/2014/main" id="{57E028AB-0320-9888-3A00-552915595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14">
                  <a:extLst>
                    <a:ext uri="{FF2B5EF4-FFF2-40B4-BE49-F238E27FC236}">
                      <a16:creationId xmlns:a16="http://schemas.microsoft.com/office/drawing/2014/main" id="{D28E8691-4C10-0E07-58B7-A4E5D3B53B0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" name="Tekstvak 34">
                <a:extLst>
                  <a:ext uri="{FF2B5EF4-FFF2-40B4-BE49-F238E27FC236}">
                    <a16:creationId xmlns:a16="http://schemas.microsoft.com/office/drawing/2014/main" id="{783AB847-E9CC-BA94-E19E-2734CACE18DE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grpSp>
        <p:nvGrpSpPr>
          <p:cNvPr id="82" name="INSTRUCTIE">
            <a:extLst>
              <a:ext uri="{FF2B5EF4-FFF2-40B4-BE49-F238E27FC236}">
                <a16:creationId xmlns:a16="http://schemas.microsoft.com/office/drawing/2014/main" id="{98A06005-215C-44AD-FC60-0869262B8509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0886854B-CAE0-D38F-4ECA-7E3B113FF566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0CBAB93A-08CF-8FA9-A7D4-B4416A6F51A5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ED467C62-7C41-1BEF-80EC-BED30CC1D65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E5D50D3E-EBED-E4DD-2992-ED2E4267CCF3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F917B697-A23B-BED5-30C8-74AA1B8987CF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D35C2D62-63BE-7D8B-E711-17ADF99CD3A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B85786B3-90D0-F721-89F8-FD50B5DEF4E7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D9424236-5EE2-E65F-E217-79CD0F20DD6C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625DFAFF-4DF3-0841-82CC-FBBA7799F081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AA907B74-A125-31C4-977F-0EAF1C3C4D27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9160B05A-5D05-B384-5C79-7625D01721DE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12" name="Groep 111">
                  <a:extLst>
                    <a:ext uri="{FF2B5EF4-FFF2-40B4-BE49-F238E27FC236}">
                      <a16:creationId xmlns:a16="http://schemas.microsoft.com/office/drawing/2014/main" id="{8DD756DB-88AD-AEA2-D463-8F2027BEE1A1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19" name="Groep 118">
                    <a:extLst>
                      <a:ext uri="{FF2B5EF4-FFF2-40B4-BE49-F238E27FC236}">
                        <a16:creationId xmlns:a16="http://schemas.microsoft.com/office/drawing/2014/main" id="{4C7C8E88-DBC6-67A8-BC90-C96109D4336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22" name="Rechthoek 121">
                      <a:extLst>
                        <a:ext uri="{FF2B5EF4-FFF2-40B4-BE49-F238E27FC236}">
                          <a16:creationId xmlns:a16="http://schemas.microsoft.com/office/drawing/2014/main" id="{240AF5B9-8451-4ED2-B632-5EE460D7FD5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3" name="Rechthoek 122">
                      <a:extLst>
                        <a:ext uri="{FF2B5EF4-FFF2-40B4-BE49-F238E27FC236}">
                          <a16:creationId xmlns:a16="http://schemas.microsoft.com/office/drawing/2014/main" id="{F5B0C277-9AC7-1ACA-BFAA-814D4F2300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4" name="Ovaal 123">
                      <a:extLst>
                        <a:ext uri="{FF2B5EF4-FFF2-40B4-BE49-F238E27FC236}">
                          <a16:creationId xmlns:a16="http://schemas.microsoft.com/office/drawing/2014/main" id="{B3D71090-B3DF-3628-E2CE-45FF0524C33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0" name="Afbeelding 119">
                    <a:extLst>
                      <a:ext uri="{FF2B5EF4-FFF2-40B4-BE49-F238E27FC236}">
                        <a16:creationId xmlns:a16="http://schemas.microsoft.com/office/drawing/2014/main" id="{C17E2C8A-6335-5364-7607-68958379CAB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1" name="Afbeelding 120">
                    <a:extLst>
                      <a:ext uri="{FF2B5EF4-FFF2-40B4-BE49-F238E27FC236}">
                        <a16:creationId xmlns:a16="http://schemas.microsoft.com/office/drawing/2014/main" id="{41FE8B7D-374F-B12A-22B7-BB24C7CCBEB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3" name="Groep 112">
                  <a:extLst>
                    <a:ext uri="{FF2B5EF4-FFF2-40B4-BE49-F238E27FC236}">
                      <a16:creationId xmlns:a16="http://schemas.microsoft.com/office/drawing/2014/main" id="{7EAD8A2D-8236-F87A-C94B-5450214A783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7" name="Rechthoek 116">
                    <a:extLst>
                      <a:ext uri="{FF2B5EF4-FFF2-40B4-BE49-F238E27FC236}">
                        <a16:creationId xmlns:a16="http://schemas.microsoft.com/office/drawing/2014/main" id="{D586751C-E710-93FD-5242-4FA166394E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B47C6009-93BB-30E5-A6BF-B4706EAA670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2A4B0DAA-A70D-1DF5-D0F5-042D7020AF9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5" name="Rechthoek 114">
                    <a:extLst>
                      <a:ext uri="{FF2B5EF4-FFF2-40B4-BE49-F238E27FC236}">
                        <a16:creationId xmlns:a16="http://schemas.microsoft.com/office/drawing/2014/main" id="{D4211055-0C4A-3323-68C9-9FF47A34B7F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6" name="Rechthoek 115">
                    <a:extLst>
                      <a:ext uri="{FF2B5EF4-FFF2-40B4-BE49-F238E27FC236}">
                        <a16:creationId xmlns:a16="http://schemas.microsoft.com/office/drawing/2014/main" id="{E21F5D77-E87E-7874-7860-012E4325921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B5D5067A-67FF-10D5-CF8D-2E7A1388CD4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11" name="Gelijkbenige driehoek 110">
                <a:extLst>
                  <a:ext uri="{FF2B5EF4-FFF2-40B4-BE49-F238E27FC236}">
                    <a16:creationId xmlns:a16="http://schemas.microsoft.com/office/drawing/2014/main" id="{B4240D1C-ADE8-41C1-6668-D886FC24DA5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3" name="ICOON_info">
              <a:extLst>
                <a:ext uri="{FF2B5EF4-FFF2-40B4-BE49-F238E27FC236}">
                  <a16:creationId xmlns:a16="http://schemas.microsoft.com/office/drawing/2014/main" id="{77AAF47F-BA49-CC9B-131B-FE36C3CAF3CA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107" name="Ovaal 106">
                <a:extLst>
                  <a:ext uri="{FF2B5EF4-FFF2-40B4-BE49-F238E27FC236}">
                    <a16:creationId xmlns:a16="http://schemas.microsoft.com/office/drawing/2014/main" id="{06B9C645-6B7E-831C-4C37-F42929678B3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raphic 163" descr="Informatie">
                <a:extLst>
                  <a:ext uri="{FF2B5EF4-FFF2-40B4-BE49-F238E27FC236}">
                    <a16:creationId xmlns:a16="http://schemas.microsoft.com/office/drawing/2014/main" id="{C27C3FF6-EBFF-9E4E-AD78-F44749359C1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ED209B5C-1D6D-EB77-C673-AC112DF20542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102" name="Inspireren">
                <a:extLst>
                  <a:ext uri="{FF2B5EF4-FFF2-40B4-BE49-F238E27FC236}">
                    <a16:creationId xmlns:a16="http://schemas.microsoft.com/office/drawing/2014/main" id="{EF292782-6432-1B53-FE80-D2261CAB65D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04" name="Freeform 12">
                  <a:extLst>
                    <a:ext uri="{FF2B5EF4-FFF2-40B4-BE49-F238E27FC236}">
                      <a16:creationId xmlns:a16="http://schemas.microsoft.com/office/drawing/2014/main" id="{133D1881-6758-80E9-C58F-CD29FDA48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3">
                  <a:extLst>
                    <a:ext uri="{FF2B5EF4-FFF2-40B4-BE49-F238E27FC236}">
                      <a16:creationId xmlns:a16="http://schemas.microsoft.com/office/drawing/2014/main" id="{48167D7D-41A9-8613-9624-418CC80A13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14">
                  <a:extLst>
                    <a:ext uri="{FF2B5EF4-FFF2-40B4-BE49-F238E27FC236}">
                      <a16:creationId xmlns:a16="http://schemas.microsoft.com/office/drawing/2014/main" id="{EBC499CC-6013-5F2E-4308-645BD62D1A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3" name="Tekstvak 102">
                <a:extLst>
                  <a:ext uri="{FF2B5EF4-FFF2-40B4-BE49-F238E27FC236}">
                    <a16:creationId xmlns:a16="http://schemas.microsoft.com/office/drawing/2014/main" id="{3476FBF3-C248-CE7C-ED94-74D24227BBBF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CD04ABB0-171A-E994-AF35-0359BC501E7A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A76CC53B-7B90-F192-46B3-A8A71C62D835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98" name="Vrije vorm: vorm 97">
                  <a:extLst>
                    <a:ext uri="{FF2B5EF4-FFF2-40B4-BE49-F238E27FC236}">
                      <a16:creationId xmlns:a16="http://schemas.microsoft.com/office/drawing/2014/main" id="{7FB9E189-A421-427E-9DFB-17645EFE2D3C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DDA806FF-3021-684C-CE3C-94B1849144EF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00" name="Vrije vorm: vorm 99">
                    <a:extLst>
                      <a:ext uri="{FF2B5EF4-FFF2-40B4-BE49-F238E27FC236}">
                        <a16:creationId xmlns:a16="http://schemas.microsoft.com/office/drawing/2014/main" id="{E718CB46-43E4-CB0E-29DB-B53AD570F162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Vrije vorm: vorm 100">
                    <a:extLst>
                      <a:ext uri="{FF2B5EF4-FFF2-40B4-BE49-F238E27FC236}">
                        <a16:creationId xmlns:a16="http://schemas.microsoft.com/office/drawing/2014/main" id="{7AACEC6A-1814-EB2F-177D-0BC5275D73CA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97" name="Tekstvak 96">
                <a:extLst>
                  <a:ext uri="{FF2B5EF4-FFF2-40B4-BE49-F238E27FC236}">
                    <a16:creationId xmlns:a16="http://schemas.microsoft.com/office/drawing/2014/main" id="{7A8DE666-30DB-9E38-B14C-2A9019B3CE0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42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58310FB-FA62-D50E-5597-C187EB53B3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0" rIns="0" bIns="1044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/>
              <a:t>Selecteer dit kader, ga naar ‘Slidebuilder’, </a:t>
            </a:r>
            <a:br>
              <a:rPr lang="nl-NL" dirty="0"/>
            </a:br>
            <a:r>
              <a:rPr lang="nl-NL" dirty="0"/>
              <a:t>klik op ‘Afbeeldingen’, selecteer een afbeelding en klik op ‘Invoegen’.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360000"/>
            <a:ext cx="3600000" cy="180000"/>
          </a:xfr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nl-NL" noProof="0" dirty="0"/>
              <a:t>Plaats hier je titel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5803072-2180-09D0-0D00-AFF1B4E567C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56CA-A16B-4BDA-A196-E73F173B2397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B80A44D-5C29-53C3-E3EA-4E39C16A304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40E95A84-0BA1-A86A-5D9D-840B269FB05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22587E0C-BE72-2F5C-438A-16B08A1FFB97}"/>
              </a:ext>
            </a:extLst>
          </p:cNvPr>
          <p:cNvGrpSpPr/>
          <p:nvPr userDrawn="1"/>
        </p:nvGrpSpPr>
        <p:grpSpPr>
          <a:xfrm>
            <a:off x="12377595" y="0"/>
            <a:ext cx="3693113" cy="5247148"/>
            <a:chOff x="-3786164" y="0"/>
            <a:chExt cx="3693113" cy="5247148"/>
          </a:xfrm>
        </p:grpSpPr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0AA1247F-1C66-4B4E-E5C2-FFAB9331E5EF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45970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003E5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900675BF-B39C-492E-6368-D3ABD2540E0C}"/>
                </a:ext>
              </a:extLst>
            </p:cNvPr>
            <p:cNvSpPr/>
            <p:nvPr userDrawn="1"/>
          </p:nvSpPr>
          <p:spPr>
            <a:xfrm>
              <a:off x="-3786164" y="441914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‘Inspiratie'</a:t>
              </a:r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A6D0A0C5-D663-5FC7-9532-8928B27325F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A31B469D-F1B0-27C5-D1D5-764EFACD3702}"/>
                </a:ext>
              </a:extLst>
            </p:cNvPr>
            <p:cNvSpPr/>
            <p:nvPr userDrawn="1"/>
          </p:nvSpPr>
          <p:spPr>
            <a:xfrm>
              <a:off x="-3319416" y="465323"/>
              <a:ext cx="3008779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E95D9284-B30A-D197-5D81-29AA5AFEEC0B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0C173B9C-A7DF-DE67-FE3A-140D1F12660E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602F3B82-A5A5-9DCF-A70F-73C1CB9D28D3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B1B18389-D408-D95D-C506-D3707532D56D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D340127-686F-6019-4393-D62953C91992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3DE60CB7-DC10-7219-1F97-F256AB85E6C8}"/>
                </a:ext>
              </a:extLst>
            </p:cNvPr>
            <p:cNvGrpSpPr/>
            <p:nvPr userDrawn="1"/>
          </p:nvGrpSpPr>
          <p:grpSpPr>
            <a:xfrm>
              <a:off x="-3354295" y="3728895"/>
              <a:ext cx="514284" cy="506545"/>
              <a:chOff x="12617641" y="3403239"/>
              <a:chExt cx="752963" cy="741634"/>
            </a:xfrm>
          </p:grpSpPr>
          <p:grpSp>
            <p:nvGrpSpPr>
              <p:cNvPr id="100" name="Groep 99">
                <a:extLst>
                  <a:ext uri="{FF2B5EF4-FFF2-40B4-BE49-F238E27FC236}">
                    <a16:creationId xmlns:a16="http://schemas.microsoft.com/office/drawing/2014/main" id="{84080EE7-7127-1E6D-662E-4DB04678E5D9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03" name="Groep 102">
                  <a:extLst>
                    <a:ext uri="{FF2B5EF4-FFF2-40B4-BE49-F238E27FC236}">
                      <a16:creationId xmlns:a16="http://schemas.microsoft.com/office/drawing/2014/main" id="{025D2414-60A3-1CF1-6306-28C8FE8E0820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3447A8CD-3A75-0183-700A-C1144677E69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13" name="Rechthoek 112">
                      <a:extLst>
                        <a:ext uri="{FF2B5EF4-FFF2-40B4-BE49-F238E27FC236}">
                          <a16:creationId xmlns:a16="http://schemas.microsoft.com/office/drawing/2014/main" id="{7D437B0B-D7DD-50BC-767B-926B02FD443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4" name="Rechthoek 113">
                      <a:extLst>
                        <a:ext uri="{FF2B5EF4-FFF2-40B4-BE49-F238E27FC236}">
                          <a16:creationId xmlns:a16="http://schemas.microsoft.com/office/drawing/2014/main" id="{02616F5F-C1F6-4617-6EA2-97CC56BE5EE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15" name="Ovaal 114">
                      <a:extLst>
                        <a:ext uri="{FF2B5EF4-FFF2-40B4-BE49-F238E27FC236}">
                          <a16:creationId xmlns:a16="http://schemas.microsoft.com/office/drawing/2014/main" id="{7534FCA5-AFAD-88BC-E21A-1DF7EC66C61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11" name="Afbeelding 110">
                    <a:extLst>
                      <a:ext uri="{FF2B5EF4-FFF2-40B4-BE49-F238E27FC236}">
                        <a16:creationId xmlns:a16="http://schemas.microsoft.com/office/drawing/2014/main" id="{E59347B7-DF1B-D412-CE9F-749F5C0C1BC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12" name="Afbeelding 111">
                    <a:extLst>
                      <a:ext uri="{FF2B5EF4-FFF2-40B4-BE49-F238E27FC236}">
                        <a16:creationId xmlns:a16="http://schemas.microsoft.com/office/drawing/2014/main" id="{EE9E18BC-380E-9A60-19BC-BCF6E59DEC1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4" name="Groep 103">
                  <a:extLst>
                    <a:ext uri="{FF2B5EF4-FFF2-40B4-BE49-F238E27FC236}">
                      <a16:creationId xmlns:a16="http://schemas.microsoft.com/office/drawing/2014/main" id="{20D1E86C-063D-802A-F67D-F358826DD6B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EC70723F-200F-D119-9D39-DD79DA44F2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F8256D0A-40DC-EBD9-08D3-C0DB4E87229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5" name="Groep 104">
                  <a:extLst>
                    <a:ext uri="{FF2B5EF4-FFF2-40B4-BE49-F238E27FC236}">
                      <a16:creationId xmlns:a16="http://schemas.microsoft.com/office/drawing/2014/main" id="{7DBCC317-6CC1-D654-5D27-BC18662B0BF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FA0F28B9-403D-31BD-4D86-445281D30CB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FF548A6F-119C-45C7-BF5A-90F6BA2F7CA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CDC8DD2C-6E89-C7D3-6233-399954ED4F2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02" name="Gelijkbenige driehoek 101">
                <a:extLst>
                  <a:ext uri="{FF2B5EF4-FFF2-40B4-BE49-F238E27FC236}">
                    <a16:creationId xmlns:a16="http://schemas.microsoft.com/office/drawing/2014/main" id="{A750F77E-60C7-BEF6-3EF0-F0EBC4D851D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4" name="ICOON_info">
              <a:extLst>
                <a:ext uri="{FF2B5EF4-FFF2-40B4-BE49-F238E27FC236}">
                  <a16:creationId xmlns:a16="http://schemas.microsoft.com/office/drawing/2014/main" id="{912F2A59-5527-2DF3-28B0-FBD686A85C33}"/>
                </a:ext>
              </a:extLst>
            </p:cNvPr>
            <p:cNvGrpSpPr/>
            <p:nvPr userDrawn="1"/>
          </p:nvGrpSpPr>
          <p:grpSpPr>
            <a:xfrm>
              <a:off x="-376736" y="4248099"/>
              <a:ext cx="283685" cy="283685"/>
              <a:chOff x="-510741" y="5913713"/>
              <a:chExt cx="267555" cy="267555"/>
            </a:xfrm>
          </p:grpSpPr>
          <p:sp>
            <p:nvSpPr>
              <p:cNvPr id="98" name="Ovaal 97">
                <a:extLst>
                  <a:ext uri="{FF2B5EF4-FFF2-40B4-BE49-F238E27FC236}">
                    <a16:creationId xmlns:a16="http://schemas.microsoft.com/office/drawing/2014/main" id="{F992D289-351A-864F-2CB3-9F79E8B6691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Graphic 163" descr="Informatie">
                <a:extLst>
                  <a:ext uri="{FF2B5EF4-FFF2-40B4-BE49-F238E27FC236}">
                    <a16:creationId xmlns:a16="http://schemas.microsoft.com/office/drawing/2014/main" id="{31B6AD70-D6F5-2B25-0984-D68816069CD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9430DA66-4940-8BE3-6C2A-27839CDD17C0}"/>
                </a:ext>
              </a:extLst>
            </p:cNvPr>
            <p:cNvGrpSpPr/>
            <p:nvPr userDrawn="1"/>
          </p:nvGrpSpPr>
          <p:grpSpPr>
            <a:xfrm>
              <a:off x="-938434" y="4556525"/>
              <a:ext cx="627798" cy="576693"/>
              <a:chOff x="-938434" y="4570310"/>
              <a:chExt cx="627798" cy="576693"/>
            </a:xfrm>
          </p:grpSpPr>
          <p:grpSp>
            <p:nvGrpSpPr>
              <p:cNvPr id="93" name="Inspireren">
                <a:extLst>
                  <a:ext uri="{FF2B5EF4-FFF2-40B4-BE49-F238E27FC236}">
                    <a16:creationId xmlns:a16="http://schemas.microsoft.com/office/drawing/2014/main" id="{4F38C145-CEC4-E68F-5A1E-12033F6632B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95" name="Freeform 12">
                  <a:extLst>
                    <a:ext uri="{FF2B5EF4-FFF2-40B4-BE49-F238E27FC236}">
                      <a16:creationId xmlns:a16="http://schemas.microsoft.com/office/drawing/2014/main" id="{24EDBDC5-F800-3B18-B743-43593DDB06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13">
                  <a:extLst>
                    <a:ext uri="{FF2B5EF4-FFF2-40B4-BE49-F238E27FC236}">
                      <a16:creationId xmlns:a16="http://schemas.microsoft.com/office/drawing/2014/main" id="{1C6EEDA2-F1D0-41B5-9884-4878175AB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14">
                  <a:extLst>
                    <a:ext uri="{FF2B5EF4-FFF2-40B4-BE49-F238E27FC236}">
                      <a16:creationId xmlns:a16="http://schemas.microsoft.com/office/drawing/2014/main" id="{EAC8AB15-DF64-6BD2-C33D-45E911FECC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4" name="Tekstvak 93">
                <a:extLst>
                  <a:ext uri="{FF2B5EF4-FFF2-40B4-BE49-F238E27FC236}">
                    <a16:creationId xmlns:a16="http://schemas.microsoft.com/office/drawing/2014/main" id="{E1E0536E-E4F2-D010-21F4-9562E06BB004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grpSp>
          <p:nvGrpSpPr>
            <p:cNvPr id="86" name="Groep 85">
              <a:extLst>
                <a:ext uri="{FF2B5EF4-FFF2-40B4-BE49-F238E27FC236}">
                  <a16:creationId xmlns:a16="http://schemas.microsoft.com/office/drawing/2014/main" id="{B6DD7DC5-79B6-DDE8-A64A-84BE2E97FCB8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9A0A3174-29F0-526A-7F93-589EB8794748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89" name="Vrije vorm: vorm 88">
                  <a:extLst>
                    <a:ext uri="{FF2B5EF4-FFF2-40B4-BE49-F238E27FC236}">
                      <a16:creationId xmlns:a16="http://schemas.microsoft.com/office/drawing/2014/main" id="{526C58E2-3501-EA2C-9253-E54A3DD50EA3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90" name="Groep 89">
                  <a:extLst>
                    <a:ext uri="{FF2B5EF4-FFF2-40B4-BE49-F238E27FC236}">
                      <a16:creationId xmlns:a16="http://schemas.microsoft.com/office/drawing/2014/main" id="{579E7C08-8F80-8F58-7FC7-A492508A7D1C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91" name="Vrije vorm: vorm 90">
                    <a:extLst>
                      <a:ext uri="{FF2B5EF4-FFF2-40B4-BE49-F238E27FC236}">
                        <a16:creationId xmlns:a16="http://schemas.microsoft.com/office/drawing/2014/main" id="{29788711-75FF-C7EE-CB85-CEF97F950F12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Vrije vorm: vorm 91">
                    <a:extLst>
                      <a:ext uri="{FF2B5EF4-FFF2-40B4-BE49-F238E27FC236}">
                        <a16:creationId xmlns:a16="http://schemas.microsoft.com/office/drawing/2014/main" id="{B4109DE2-C0B4-5875-7029-E4DA4247F28E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537E2F69-41F0-A284-8347-74403B9E9707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720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1275" cy="3690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 dirty="0"/>
              <a:t>Plaats hier je 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593843"/>
            <a:ext cx="10753200" cy="4238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 err="1"/>
              <a:t>Bullet</a:t>
            </a:r>
            <a:endParaRPr lang="nl-NL" noProof="0" dirty="0"/>
          </a:p>
          <a:p>
            <a:pPr lvl="1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#1</a:t>
            </a:r>
          </a:p>
          <a:p>
            <a:pPr lvl="2"/>
            <a:r>
              <a:rPr lang="nl-NL" noProof="0" dirty="0"/>
              <a:t>Sub-</a:t>
            </a:r>
            <a:r>
              <a:rPr lang="nl-NL" noProof="0" dirty="0" err="1"/>
              <a:t>bullet</a:t>
            </a:r>
            <a:r>
              <a:rPr lang="nl-NL" noProof="0" dirty="0"/>
              <a:t> #2</a:t>
            </a:r>
          </a:p>
          <a:p>
            <a:pPr lvl="3"/>
            <a:r>
              <a:rPr lang="nl-NL" noProof="0" dirty="0"/>
              <a:t>Leestekst</a:t>
            </a:r>
          </a:p>
          <a:p>
            <a:pPr lvl="4"/>
            <a:r>
              <a:rPr lang="nl-NL" noProof="0" dirty="0"/>
              <a:t>Subtitel #1</a:t>
            </a:r>
          </a:p>
          <a:p>
            <a:pPr lvl="5"/>
            <a:r>
              <a:rPr lang="nl-NL" noProof="0" dirty="0"/>
              <a:t>Subtitel #2</a:t>
            </a:r>
          </a:p>
          <a:p>
            <a:pPr lvl="6"/>
            <a:r>
              <a:rPr lang="nl-NL" noProof="0" dirty="0"/>
              <a:t>Numerieke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7"/>
            <a:r>
              <a:rPr lang="nl-NL" noProof="0" dirty="0"/>
              <a:t>Alfabetische </a:t>
            </a:r>
            <a:r>
              <a:rPr lang="nl-NL" noProof="0" dirty="0" err="1"/>
              <a:t>bullet</a:t>
            </a:r>
            <a:endParaRPr lang="nl-NL" noProof="0" dirty="0"/>
          </a:p>
          <a:p>
            <a:pPr lvl="8"/>
            <a:r>
              <a:rPr lang="nl-NL" noProof="0" dirty="0"/>
              <a:t>Bronvermelding</a:t>
            </a:r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-12032" y="0"/>
              <a:ext cx="12192000" cy="72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986314BC-5B6A-423E-A18F-BE67EEBFD0AA}"/>
                </a:ext>
              </a:extLst>
            </p:cNvPr>
            <p:cNvSpPr/>
            <p:nvPr userDrawn="1"/>
          </p:nvSpPr>
          <p:spPr>
            <a:xfrm>
              <a:off x="11472000" y="0"/>
              <a:ext cx="720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064525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52775937-D9EA-4974-9459-412AF5D1CBD4}"/>
                </a:ext>
              </a:extLst>
            </p:cNvPr>
            <p:cNvSpPr/>
            <p:nvPr userDrawn="1"/>
          </p:nvSpPr>
          <p:spPr>
            <a:xfrm>
              <a:off x="0" y="5806208"/>
              <a:ext cx="12192000" cy="540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0" y="-621351"/>
            <a:ext cx="3994152" cy="18000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l"/>
            <a:r>
              <a:rPr lang="nl-NL" sz="1000" b="0" cap="all" baseline="0" noProof="0" dirty="0">
                <a:solidFill>
                  <a:schemeClr val="accent2"/>
                </a:solidFill>
                <a:latin typeface="+mn-lt"/>
              </a:rPr>
              <a:t>INDELING</a:t>
            </a:r>
          </a:p>
        </p:txBody>
      </p:sp>
      <p:sp>
        <p:nvSpPr>
          <p:cNvPr id="28" name="Tijdelijke aanduiding voor datum 3">
            <a:extLst>
              <a:ext uri="{FF2B5EF4-FFF2-40B4-BE49-F238E27FC236}">
                <a16:creationId xmlns:a16="http://schemas.microsoft.com/office/drawing/2014/main" id="{913F724C-C8A8-4D7C-A490-D6011A81D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81441" y="7132019"/>
            <a:ext cx="2913306" cy="1447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fld id="{DBDADD1A-DFB5-4C5C-9626-7EAAC0576FF7}" type="datetime4">
              <a:rPr lang="nl-NL" smtClean="0"/>
              <a:t>14 juli 2025</a:t>
            </a:fld>
            <a:endParaRPr lang="nl-NL" dirty="0"/>
          </a:p>
        </p:txBody>
      </p:sp>
      <p:sp>
        <p:nvSpPr>
          <p:cNvPr id="29" name="Tijdelijke aanduiding voor voettekst 4">
            <a:extLst>
              <a:ext uri="{FF2B5EF4-FFF2-40B4-BE49-F238E27FC236}">
                <a16:creationId xmlns:a16="http://schemas.microsoft.com/office/drawing/2014/main" id="{8E242A96-65D5-44C2-9B90-81D00C90D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032" y="6344941"/>
            <a:ext cx="5244695" cy="14475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r>
              <a:rPr lang="nl-NL"/>
              <a:t>Plaats hier je voettekst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CFFA963-F49D-6424-CFD2-0D317E280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1275" y="6286500"/>
            <a:ext cx="344954" cy="271314"/>
          </a:xfrm>
          <a:custGeom>
            <a:avLst/>
            <a:gdLst>
              <a:gd name="connsiteX0" fmla="*/ 23617 w 502578"/>
              <a:gd name="connsiteY0" fmla="*/ 0 h 395289"/>
              <a:gd name="connsiteX1" fmla="*/ 478961 w 502578"/>
              <a:gd name="connsiteY1" fmla="*/ 0 h 395289"/>
              <a:gd name="connsiteX2" fmla="*/ 502578 w 502578"/>
              <a:gd name="connsiteY2" fmla="*/ 23617 h 395289"/>
              <a:gd name="connsiteX3" fmla="*/ 502578 w 502578"/>
              <a:gd name="connsiteY3" fmla="*/ 371672 h 395289"/>
              <a:gd name="connsiteX4" fmla="*/ 478961 w 502578"/>
              <a:gd name="connsiteY4" fmla="*/ 395289 h 395289"/>
              <a:gd name="connsiteX5" fmla="*/ 23617 w 502578"/>
              <a:gd name="connsiteY5" fmla="*/ 353194 h 395289"/>
              <a:gd name="connsiteX6" fmla="*/ 0 w 502578"/>
              <a:gd name="connsiteY6" fmla="*/ 329576 h 395289"/>
              <a:gd name="connsiteX7" fmla="*/ 0 w 502578"/>
              <a:gd name="connsiteY7" fmla="*/ 23617 h 395289"/>
              <a:gd name="connsiteX8" fmla="*/ 23617 w 502578"/>
              <a:gd name="connsiteY8" fmla="*/ 0 h 395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2578" h="395289">
                <a:moveTo>
                  <a:pt x="23617" y="0"/>
                </a:moveTo>
                <a:lnTo>
                  <a:pt x="478961" y="0"/>
                </a:lnTo>
                <a:cubicBezTo>
                  <a:pt x="492002" y="0"/>
                  <a:pt x="502578" y="10576"/>
                  <a:pt x="502578" y="23617"/>
                </a:cubicBezTo>
                <a:lnTo>
                  <a:pt x="502578" y="371672"/>
                </a:lnTo>
                <a:cubicBezTo>
                  <a:pt x="502578" y="384713"/>
                  <a:pt x="492002" y="395289"/>
                  <a:pt x="478961" y="395289"/>
                </a:cubicBezTo>
                <a:lnTo>
                  <a:pt x="23617" y="353194"/>
                </a:lnTo>
                <a:cubicBezTo>
                  <a:pt x="10576" y="353194"/>
                  <a:pt x="0" y="342618"/>
                  <a:pt x="0" y="329576"/>
                </a:cubicBezTo>
                <a:lnTo>
                  <a:pt x="0" y="23617"/>
                </a:lnTo>
                <a:cubicBezTo>
                  <a:pt x="0" y="10576"/>
                  <a:pt x="10576" y="0"/>
                  <a:pt x="2361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vert="horz" wrap="square" lIns="0" tIns="0" rIns="0" bIns="36000" rtlCol="0" anchor="ctr">
            <a:noAutofit/>
          </a:bodyPr>
          <a:lstStyle>
            <a:lvl1pPr algn="ctr">
              <a:defRPr sz="900" b="1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fld id="{9E843DB9-9987-4157-AB9C-CEA8D7D910B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657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003E51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1813" indent="-1714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3"/>
        </a:buClr>
        <a:buFont typeface="Segoe UI Light" panose="020B0502040204020203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800" b="1" kern="1200" cap="none" baseline="0">
          <a:solidFill>
            <a:schemeClr val="accent4"/>
          </a:solidFill>
          <a:latin typeface="+mj-lt"/>
          <a:ea typeface="+mn-ea"/>
          <a:cs typeface="+mn-cs"/>
        </a:defRPr>
      </a:lvl6pPr>
      <a:lvl7pPr marL="268288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8288" indent="-268288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+mj-lt"/>
        <a:buAutoNum type="alphaLcPeriod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200" i="1" kern="1200">
          <a:solidFill>
            <a:schemeClr val="bg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453">
          <p15:clr>
            <a:srgbClr val="A4A3A4"/>
          </p15:clr>
        </p15:guide>
        <p15:guide id="3" orient="horz" pos="3674">
          <p15:clr>
            <a:srgbClr val="A4A3A4"/>
          </p15:clr>
        </p15:guide>
        <p15:guide id="6" pos="7226">
          <p15:clr>
            <a:srgbClr val="A4A3A4"/>
          </p15:clr>
        </p15:guide>
        <p15:guide id="9" orient="horz" pos="453">
          <p15:clr>
            <a:srgbClr val="A4A3A4"/>
          </p15:clr>
        </p15:guide>
        <p15:guide id="10" orient="horz" pos="687">
          <p15:clr>
            <a:srgbClr val="A4A3A4"/>
          </p15:clr>
        </p15:guide>
        <p15:guide id="12" orient="horz" pos="3996">
          <p15:clr>
            <a:srgbClr val="A4A3A4"/>
          </p15:clr>
        </p15:guide>
        <p15:guide id="13" pos="7680">
          <p15:clr>
            <a:srgbClr val="F26B43"/>
          </p15:clr>
        </p15:guide>
        <p15:guide id="14" orient="horz" pos="4320">
          <p15:clr>
            <a:srgbClr val="F26B43"/>
          </p15:clr>
        </p15:guide>
        <p15:guide id="15" orient="horz" pos="4088">
          <p15:clr>
            <a:srgbClr val="A4A3A4"/>
          </p15:clr>
        </p15:guide>
        <p15:guide id="16">
          <p15:clr>
            <a:srgbClr val="F26B43"/>
          </p15:clr>
        </p15:guide>
        <p15:guide id="17" orient="horz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esraad.nl/verkiezingen/gemeenteraden/ondersteunende-software-verkiezingen-osv/osv-voor-partijen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ijdelijke aanduiding voor afbeelding 22" descr="Afbeelding met buitenshuis, hemel, wolk, water&#10;&#10;Automatisch gegenereerde beschrijving">
            <a:extLst>
              <a:ext uri="{FF2B5EF4-FFF2-40B4-BE49-F238E27FC236}">
                <a16:creationId xmlns:a16="http://schemas.microsoft.com/office/drawing/2014/main" id="{AD4B3C75-C5AD-BFDC-6FCC-89A1140BD8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33"/>
          <a:stretch/>
        </p:blipFill>
        <p:spPr>
          <a:xfrm>
            <a:off x="0" y="-283369"/>
            <a:ext cx="12192000" cy="7141369"/>
          </a:xfrm>
        </p:spPr>
      </p:pic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4161FFDE-1F0C-155E-1AA5-ADA73AF7A0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240000">
            <a:off x="-3454889" y="2076751"/>
            <a:ext cx="9995223" cy="3444852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45" name="Tijdelijke aanduiding voor tekst 44">
            <a:extLst>
              <a:ext uri="{FF2B5EF4-FFF2-40B4-BE49-F238E27FC236}">
                <a16:creationId xmlns:a16="http://schemas.microsoft.com/office/drawing/2014/main" id="{BC4E2B03-9B55-AB91-0B29-783B7B2B05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5838519"/>
            <a:ext cx="12192000" cy="1019481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29" name="Titel 28">
            <a:extLst>
              <a:ext uri="{FF2B5EF4-FFF2-40B4-BE49-F238E27FC236}">
                <a16:creationId xmlns:a16="http://schemas.microsoft.com/office/drawing/2014/main" id="{53BA0128-43B8-AD9A-C5D0-EE006368A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33729"/>
            <a:ext cx="3600000" cy="180000"/>
          </a:xfrm>
        </p:spPr>
        <p:txBody>
          <a:bodyPr/>
          <a:lstStyle/>
          <a:p>
            <a:r>
              <a:rPr lang="nl-NL"/>
              <a:t>Titeldia (groen)</a:t>
            </a:r>
            <a:endParaRPr lang="nl-NL" dirty="0"/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14800FCA-70AA-693D-AC3E-EC52300FC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9499" y="4140530"/>
            <a:ext cx="1861654" cy="360000"/>
          </a:xfrm>
        </p:spPr>
        <p:txBody>
          <a:bodyPr/>
          <a:lstStyle/>
          <a:p>
            <a:r>
              <a:rPr lang="nl-NL" dirty="0"/>
              <a:t>18 maart 2026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724CAFD-2939-CCB0-FC52-21402C9946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1609" y="2429087"/>
            <a:ext cx="5317434" cy="1711443"/>
          </a:xfrm>
        </p:spPr>
        <p:txBody>
          <a:bodyPr/>
          <a:lstStyle/>
          <a:p>
            <a:pPr algn="ctr"/>
            <a:r>
              <a:rPr lang="nl-NL" sz="2400" dirty="0"/>
              <a:t>Informatie bijeenkomst Gemeenteraadsverkiezingen</a:t>
            </a:r>
          </a:p>
        </p:txBody>
      </p:sp>
      <p:sp>
        <p:nvSpPr>
          <p:cNvPr id="46" name="Tijdelijke aanduiding voor tekst 45">
            <a:extLst>
              <a:ext uri="{FF2B5EF4-FFF2-40B4-BE49-F238E27FC236}">
                <a16:creationId xmlns:a16="http://schemas.microsoft.com/office/drawing/2014/main" id="{7171E1E6-5D8C-C736-A169-220AF95AD6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1716" y="6063490"/>
            <a:ext cx="2048402" cy="597043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id="{6FF89E90-C2C1-1E9C-993E-63B5673A94DE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8428588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C89A3-F1FB-426D-AD53-50B7E1271653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431AF4EC-6362-B3DB-D4CD-44F8FB68249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6097199" y="7322519"/>
            <a:ext cx="5244695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003E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003E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8E1B2202-53F0-F1E8-43F2-634253628C6A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71275" y="7264078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304734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wolk, buitenshuis, Luchtfotografie, hemel&#10;&#10;Automatisch gegenereerde beschrijving">
            <a:extLst>
              <a:ext uri="{FF2B5EF4-FFF2-40B4-BE49-F238E27FC236}">
                <a16:creationId xmlns:a16="http://schemas.microsoft.com/office/drawing/2014/main" id="{1EC5281D-A599-E93A-FCCE-4882E898CD9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r="3537"/>
          <a:stretch/>
        </p:blipFill>
        <p:spPr>
          <a:xfrm>
            <a:off x="6243382" y="0"/>
            <a:ext cx="5948619" cy="6858000"/>
          </a:xfrm>
        </p:spPr>
      </p:pic>
      <p:sp>
        <p:nvSpPr>
          <p:cNvPr id="9" name="Tijdelijke aanduiding voor verticale tekst 8">
            <a:extLst>
              <a:ext uri="{FF2B5EF4-FFF2-40B4-BE49-F238E27FC236}">
                <a16:creationId xmlns:a16="http://schemas.microsoft.com/office/drawing/2014/main" id="{AC5A9A9C-8DFF-29A2-B87B-CF9FEA1AF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1" y="1593488"/>
            <a:ext cx="5276479" cy="4896212"/>
          </a:xfrm>
        </p:spPr>
        <p:txBody>
          <a:bodyPr/>
          <a:lstStyle/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sz="3100" dirty="0">
                <a:cs typeface="Arial" panose="020B0604020202020204" pitchFamily="34" charset="0"/>
              </a:rPr>
              <a:t>Lijstnummering</a:t>
            </a:r>
          </a:p>
          <a:p>
            <a:pPr marL="685800"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cs typeface="Arial" panose="020B0604020202020204" pitchFamily="34" charset="0"/>
              </a:rPr>
              <a:t>Nummering gebeurt op basis van uitslag vorige gemeenteraadsverkiezingen</a:t>
            </a:r>
          </a:p>
          <a:p>
            <a:pPr marL="685800"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cs typeface="Arial" panose="020B0604020202020204" pitchFamily="34" charset="0"/>
              </a:rPr>
              <a:t>Nieuwe partijen </a:t>
            </a:r>
            <a:r>
              <a:rPr lang="nl-NL" sz="2400">
                <a:cs typeface="Arial" panose="020B0604020202020204" pitchFamily="34" charset="0"/>
              </a:rPr>
              <a:t>loten </a:t>
            </a:r>
            <a:endParaRPr lang="nl-NL" sz="2400" dirty="0">
              <a:cs typeface="Arial" panose="020B0604020202020204" pitchFamily="34" charset="0"/>
            </a:endParaRPr>
          </a:p>
          <a:p>
            <a:pPr marL="274320" lvl="1" fontAlgn="auto">
              <a:spcAft>
                <a:spcPts val="0"/>
              </a:spcAft>
              <a:defRPr/>
            </a:pPr>
            <a:endParaRPr lang="nl-NL" sz="2100" dirty="0">
              <a:cs typeface="Arial" panose="020B0604020202020204" pitchFamily="34" charset="0"/>
            </a:endParaRPr>
          </a:p>
          <a:p>
            <a:pPr marL="285750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nl-NL" sz="2800" dirty="0">
                <a:cs typeface="Arial" panose="020B0604020202020204" pitchFamily="34" charset="0"/>
              </a:rPr>
              <a:t>Beroep is mogelijk bij de Raad van State tot en met               10 februari 2026</a:t>
            </a:r>
          </a:p>
          <a:p>
            <a:pPr marL="685800"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cs typeface="Arial" panose="020B0604020202020204" pitchFamily="34" charset="0"/>
              </a:rPr>
              <a:t>Over de geldigheid van de lijsten</a:t>
            </a:r>
          </a:p>
          <a:p>
            <a:pPr marL="685800"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100" dirty="0">
                <a:cs typeface="Arial" panose="020B0604020202020204" pitchFamily="34" charset="0"/>
              </a:rPr>
              <a:t>Niet over de  nummering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192CB476-93A8-BC5F-BBF8-F23F1D09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5276480" cy="369025"/>
          </a:xfrm>
        </p:spPr>
        <p:txBody>
          <a:bodyPr/>
          <a:lstStyle/>
          <a:p>
            <a:r>
              <a:rPr lang="nl-NL" b="1" u="sng" noProof="0" dirty="0"/>
              <a:t>Kandidaatstelling</a:t>
            </a:r>
            <a:endParaRPr lang="nl-NL" b="1" u="sng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D2407F-129C-8510-29C6-3247F2E2334D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D408B-0A4D-4207-BD31-0F8611457D87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970760-278A-C43F-4536-0769B2ACF0A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09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gras, buitenshuis, hemel, plant&#10;&#10;Automatisch gegenereerde beschrijving">
            <a:extLst>
              <a:ext uri="{FF2B5EF4-FFF2-40B4-BE49-F238E27FC236}">
                <a16:creationId xmlns:a16="http://schemas.microsoft.com/office/drawing/2014/main" id="{F180F16F-2322-7E22-82FB-AC8795697E1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r="27325"/>
          <a:stretch/>
        </p:blipFill>
        <p:spPr>
          <a:xfrm>
            <a:off x="6565750" y="0"/>
            <a:ext cx="5626250" cy="6858000"/>
          </a:xfrm>
        </p:spPr>
      </p:pic>
      <p:sp>
        <p:nvSpPr>
          <p:cNvPr id="9" name="Tijdelijke aanduiding voor verticale tekst 8">
            <a:extLst>
              <a:ext uri="{FF2B5EF4-FFF2-40B4-BE49-F238E27FC236}">
                <a16:creationId xmlns:a16="http://schemas.microsoft.com/office/drawing/2014/main" id="{2D337A85-9B57-1F14-8EEE-660FE719D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515" y="1731981"/>
            <a:ext cx="5767723" cy="4248941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Ø"/>
              <a:defRPr/>
            </a:pPr>
            <a:endParaRPr lang="nl-NL" altLang="nl-NL" sz="2800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nl-NL" altLang="nl-NL" sz="2800" dirty="0"/>
              <a:t>32 stembureaus open van 7.30 tot 21.00 uur</a:t>
            </a:r>
          </a:p>
          <a:p>
            <a:pPr marL="547688" lvl="1" indent="-273050">
              <a:buFont typeface="Wingdings 2" pitchFamily="18" charset="2"/>
              <a:buChar char=""/>
              <a:defRPr/>
            </a:pPr>
            <a:endParaRPr lang="nl-NL" altLang="nl-NL" sz="2800" dirty="0"/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nl-NL" altLang="nl-NL" sz="2800" dirty="0"/>
              <a:t>Voorlopige uitslag wordt op 18 maart na 21.00 uur gepresenteerd op partijniveau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nl-NL" altLang="nl-NL" sz="2800" dirty="0"/>
          </a:p>
          <a:p>
            <a:pPr marL="457200" indent="-457200">
              <a:defRPr/>
            </a:pPr>
            <a:endParaRPr lang="nl-NL" sz="2600" dirty="0"/>
          </a:p>
          <a:p>
            <a:pPr marL="0" lvl="6" indent="0">
              <a:buNone/>
            </a:pP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24F904A-1949-17F6-B9C5-2D6A3988B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9" y="720000"/>
            <a:ext cx="3112634" cy="873488"/>
          </a:xfrm>
        </p:spPr>
        <p:txBody>
          <a:bodyPr/>
          <a:lstStyle/>
          <a:p>
            <a:r>
              <a:rPr lang="nl-NL" b="1" u="sng" noProof="0" dirty="0"/>
              <a:t>Verkiezingsdag</a:t>
            </a:r>
            <a:endParaRPr lang="nl-NL" b="1" u="sng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7B9DDAC-5CC2-7A46-1D62-8CFF2ABDEA0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AFA7F-DBD4-4215-A6F2-596FE38AF5E4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98C2363-B3E6-D056-E578-504D6EED2FB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0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buitenshuis, boom, hemel, Luchtfotografie&#10;&#10;Automatisch gegenereerde beschrijving">
            <a:extLst>
              <a:ext uri="{FF2B5EF4-FFF2-40B4-BE49-F238E27FC236}">
                <a16:creationId xmlns:a16="http://schemas.microsoft.com/office/drawing/2014/main" id="{FADF5D06-947A-D638-7636-6E7726C1E8A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8085538" y="0"/>
            <a:ext cx="4106462" cy="6858000"/>
          </a:xfrm>
        </p:spPr>
      </p:pic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9AB5955B-6D7F-C134-76BF-2AF46EDEB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1" y="1593487"/>
            <a:ext cx="7033119" cy="4751453"/>
          </a:xfrm>
        </p:spPr>
        <p:txBody>
          <a:bodyPr/>
          <a:lstStyle/>
          <a:p>
            <a:pPr marL="457200" lvl="3" indent="-45720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800" dirty="0"/>
              <a:t>19 maart openbare zitting gemeentelijk stembureau </a:t>
            </a:r>
            <a:endParaRPr lang="nl-NL" sz="2200" dirty="0">
              <a:cs typeface="Arial" panose="020B0604020202020204" pitchFamily="34" charset="0"/>
            </a:endParaRPr>
          </a:p>
          <a:p>
            <a:pPr marL="685800" lvl="1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cs typeface="Arial" panose="020B0604020202020204" pitchFamily="34" charset="0"/>
              </a:rPr>
              <a:t>Controle processen-verbaal</a:t>
            </a:r>
          </a:p>
          <a:p>
            <a:pPr marL="685800" lvl="1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cs typeface="Arial" panose="020B0604020202020204" pitchFamily="34" charset="0"/>
              </a:rPr>
              <a:t>Uitvoeren controleprotocol</a:t>
            </a:r>
          </a:p>
          <a:p>
            <a:pPr marL="685800" lvl="1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cs typeface="Arial" panose="020B0604020202020204" pitchFamily="34" charset="0"/>
              </a:rPr>
              <a:t>Opmaken proces-verbaal Na31</a:t>
            </a:r>
            <a:br>
              <a:rPr lang="nl-NL" sz="2200" dirty="0">
                <a:cs typeface="Arial" panose="020B0604020202020204" pitchFamily="34" charset="0"/>
              </a:rPr>
            </a:br>
            <a:endParaRPr lang="nl-NL" sz="2200" dirty="0">
              <a:cs typeface="Arial" panose="020B0604020202020204" pitchFamily="34" charset="0"/>
            </a:endParaRPr>
          </a:p>
          <a:p>
            <a:pPr marL="447675" lvl="1" indent="-447675" fontAlgn="auto"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cs typeface="Arial" panose="020B0604020202020204" pitchFamily="34" charset="0"/>
              </a:rPr>
              <a:t>26 maart openbare zitting Centraal Stembureau</a:t>
            </a:r>
            <a:r>
              <a:rPr lang="nl-NL" sz="2200" dirty="0">
                <a:cs typeface="Arial" panose="020B0604020202020204" pitchFamily="34" charset="0"/>
              </a:rPr>
              <a:t> </a:t>
            </a:r>
          </a:p>
          <a:p>
            <a:pPr marL="508000" lvl="1" indent="0" fontAlgn="auto">
              <a:spcAft>
                <a:spcPts val="0"/>
              </a:spcAft>
              <a:buNone/>
              <a:defRPr/>
            </a:pPr>
            <a:r>
              <a:rPr lang="nl-NL" sz="2200" dirty="0">
                <a:cs typeface="Arial" panose="020B0604020202020204" pitchFamily="34" charset="0"/>
              </a:rPr>
              <a:t>Vaststelling van de definitieve uitslag</a:t>
            </a:r>
          </a:p>
          <a:p>
            <a:pPr marL="508000" lvl="1" indent="0" fontAlgn="auto">
              <a:spcAft>
                <a:spcPts val="0"/>
              </a:spcAft>
              <a:buNone/>
              <a:defRPr/>
            </a:pPr>
            <a:endParaRPr lang="nl-NL" sz="2200" dirty="0">
              <a:cs typeface="Arial" panose="020B0604020202020204" pitchFamily="34" charset="0"/>
            </a:endParaRPr>
          </a:p>
          <a:p>
            <a:pPr marL="508000" lvl="1" indent="0" fontAlgn="auto">
              <a:spcAft>
                <a:spcPts val="0"/>
              </a:spcAft>
              <a:buNone/>
              <a:defRPr/>
            </a:pPr>
            <a:r>
              <a:rPr lang="nl-NL" sz="2600" dirty="0">
                <a:cs typeface="Arial" panose="020B0604020202020204" pitchFamily="34" charset="0"/>
              </a:rPr>
              <a:t>CSB brengt benoemden schriftelijk in kennis na zitting</a:t>
            </a:r>
          </a:p>
          <a:p>
            <a:pPr fontAlgn="auto">
              <a:spcAft>
                <a:spcPts val="0"/>
              </a:spcAft>
              <a:defRPr/>
            </a:pPr>
            <a:endParaRPr lang="nl-NL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E8E3177-53B4-C388-1583-8C61A9FA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7033120" cy="369025"/>
          </a:xfrm>
        </p:spPr>
        <p:txBody>
          <a:bodyPr/>
          <a:lstStyle/>
          <a:p>
            <a:r>
              <a:rPr lang="nl-NL" b="1" u="sng" noProof="0" dirty="0"/>
              <a:t>Uitslag</a:t>
            </a:r>
            <a:endParaRPr lang="nl-NL" b="1" u="sng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260F30-2C93-84C1-CABD-9A81165B7E54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24A01-9242-4CFA-921F-F4D62CE48E2B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4DB3BA-9463-71DA-4C97-C69E431D608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56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88063-56A9-4809-64E1-2E8423C50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ijdelijke aanduiding voor afbeelding 34" descr="Afbeelding met gras, buitenshuis, plant, hemel&#10;&#10;Automatisch gegenereerde beschrijving">
            <a:extLst>
              <a:ext uri="{FF2B5EF4-FFF2-40B4-BE49-F238E27FC236}">
                <a16:creationId xmlns:a16="http://schemas.microsoft.com/office/drawing/2014/main" id="{7CA4ADD1-7F1E-A313-43FC-66A7BF9C2D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r="815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Titel 11">
            <a:extLst>
              <a:ext uri="{FF2B5EF4-FFF2-40B4-BE49-F238E27FC236}">
                <a16:creationId xmlns:a16="http://schemas.microsoft.com/office/drawing/2014/main" id="{A088137E-9250-E7B3-CEA6-03D0CA65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60000"/>
            <a:ext cx="3600000" cy="180000"/>
          </a:xfrm>
        </p:spPr>
        <p:txBody>
          <a:bodyPr/>
          <a:lstStyle/>
          <a:p>
            <a:r>
              <a:rPr lang="nl-NL"/>
              <a:t>Afbeelding (tekstblok rechtsonder)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63F3B2-EFCD-4C88-9473-A382CF53B4A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956CA-A16B-4BDA-A196-E73F173B2397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5FFF11-2C3C-5EE1-D500-7CCB1CFA004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732032" y="6344941"/>
            <a:ext cx="5244695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86BF8F-35AB-942F-2EC3-E35E6EB426B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3B732E2D-0512-C4A3-BC1C-5AED4FBD9498}"/>
              </a:ext>
            </a:extLst>
          </p:cNvPr>
          <p:cNvSpPr/>
          <p:nvPr/>
        </p:nvSpPr>
        <p:spPr>
          <a:xfrm flipH="1">
            <a:off x="4503420" y="1828800"/>
            <a:ext cx="7140332" cy="4660901"/>
          </a:xfrm>
          <a:custGeom>
            <a:avLst/>
            <a:gdLst>
              <a:gd name="connsiteX0" fmla="*/ 229239 w 4878272"/>
              <a:gd name="connsiteY0" fmla="*/ 0 h 3836868"/>
              <a:gd name="connsiteX1" fmla="*/ 4649031 w 4878272"/>
              <a:gd name="connsiteY1" fmla="*/ 408601 h 3836868"/>
              <a:gd name="connsiteX2" fmla="*/ 4878273 w 4878272"/>
              <a:gd name="connsiteY2" fmla="*/ 637841 h 3836868"/>
              <a:gd name="connsiteX3" fmla="*/ 4878273 w 4878272"/>
              <a:gd name="connsiteY3" fmla="*/ 3607629 h 3836868"/>
              <a:gd name="connsiteX4" fmla="*/ 4649031 w 4878272"/>
              <a:gd name="connsiteY4" fmla="*/ 3836869 h 3836868"/>
              <a:gd name="connsiteX5" fmla="*/ 229239 w 4878272"/>
              <a:gd name="connsiteY5" fmla="*/ 3836869 h 3836868"/>
              <a:gd name="connsiteX6" fmla="*/ 0 w 4878272"/>
              <a:gd name="connsiteY6" fmla="*/ 3607629 h 3836868"/>
              <a:gd name="connsiteX7" fmla="*/ 0 w 4878272"/>
              <a:gd name="connsiteY7" fmla="*/ 229240 h 3836868"/>
              <a:gd name="connsiteX8" fmla="*/ 229239 w 4878272"/>
              <a:gd name="connsiteY8" fmla="*/ 0 h 3836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8272" h="3836868">
                <a:moveTo>
                  <a:pt x="229239" y="0"/>
                </a:moveTo>
                <a:lnTo>
                  <a:pt x="4649031" y="408601"/>
                </a:lnTo>
                <a:cubicBezTo>
                  <a:pt x="4775617" y="408601"/>
                  <a:pt x="4878273" y="511255"/>
                  <a:pt x="4878273" y="637841"/>
                </a:cubicBezTo>
                <a:lnTo>
                  <a:pt x="4878273" y="3607629"/>
                </a:lnTo>
                <a:cubicBezTo>
                  <a:pt x="4878273" y="3734215"/>
                  <a:pt x="4775617" y="3836869"/>
                  <a:pt x="4649031" y="3836869"/>
                </a:cubicBezTo>
                <a:lnTo>
                  <a:pt x="229239" y="3836869"/>
                </a:lnTo>
                <a:cubicBezTo>
                  <a:pt x="102653" y="3836869"/>
                  <a:pt x="0" y="3734215"/>
                  <a:pt x="0" y="3607629"/>
                </a:cubicBezTo>
                <a:lnTo>
                  <a:pt x="0" y="229240"/>
                </a:lnTo>
                <a:cubicBezTo>
                  <a:pt x="0" y="102654"/>
                  <a:pt x="102653" y="0"/>
                  <a:pt x="229239" y="0"/>
                </a:cubicBezTo>
                <a:close/>
              </a:path>
            </a:pathLst>
          </a:custGeom>
          <a:solidFill>
            <a:schemeClr val="accent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indent="0">
              <a:buNone/>
            </a:pPr>
            <a:r>
              <a:rPr lang="nl-NL" sz="2800" u="sng" dirty="0">
                <a:solidFill>
                  <a:schemeClr val="bg1"/>
                </a:solidFill>
              </a:rPr>
              <a:t>Neem bij vragen op tijd contact met ons op: </a:t>
            </a:r>
          </a:p>
          <a:p>
            <a:pPr marL="0" indent="0">
              <a:buNone/>
            </a:pPr>
            <a:r>
              <a:rPr lang="nl-NL" sz="2800" dirty="0">
                <a:solidFill>
                  <a:schemeClr val="bg1"/>
                </a:solidFill>
              </a:rPr>
              <a:t>Mail:        verkiezingen@krimpenerwaard.nl</a:t>
            </a:r>
          </a:p>
          <a:p>
            <a:pPr marL="0" indent="0">
              <a:buNone/>
            </a:pPr>
            <a:r>
              <a:rPr lang="nl-NL" sz="2800" dirty="0">
                <a:solidFill>
                  <a:schemeClr val="bg1"/>
                </a:solidFill>
              </a:rPr>
              <a:t>Telefoon: 06-12734432 Anita Stigt</a:t>
            </a:r>
          </a:p>
          <a:p>
            <a:pPr marL="0" indent="0">
              <a:buNone/>
            </a:pPr>
            <a:r>
              <a:rPr lang="nl-NL" sz="2800" dirty="0">
                <a:solidFill>
                  <a:schemeClr val="bg1"/>
                </a:solidFill>
              </a:rPr>
              <a:t>                06-22836821 Astrid Smulders of </a:t>
            </a:r>
          </a:p>
          <a:p>
            <a:pPr marL="0" indent="0">
              <a:buNone/>
            </a:pPr>
            <a:r>
              <a:rPr lang="nl-NL" sz="2800" dirty="0">
                <a:solidFill>
                  <a:schemeClr val="bg1"/>
                </a:solidFill>
              </a:rPr>
              <a:t>	       06-10835458 Lizette Zondag</a:t>
            </a:r>
          </a:p>
        </p:txBody>
      </p:sp>
      <p:sp>
        <p:nvSpPr>
          <p:cNvPr id="17" name="Tijdelijke aanduiding voor verticale tekst 2">
            <a:extLst>
              <a:ext uri="{FF2B5EF4-FFF2-40B4-BE49-F238E27FC236}">
                <a16:creationId xmlns:a16="http://schemas.microsoft.com/office/drawing/2014/main" id="{8262D608-92F5-537E-C284-DFA108D06ADA}"/>
              </a:ext>
            </a:extLst>
          </p:cNvPr>
          <p:cNvSpPr txBox="1">
            <a:spLocks/>
          </p:cNvSpPr>
          <p:nvPr/>
        </p:nvSpPr>
        <p:spPr>
          <a:xfrm>
            <a:off x="4583431" y="1417321"/>
            <a:ext cx="6697040" cy="4199882"/>
          </a:xfrm>
          <a:prstGeom prst="rect">
            <a:avLst/>
          </a:prstGeom>
        </p:spPr>
        <p:txBody>
          <a:bodyPr vert="horz" anchor="ctr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1338" indent="-2746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95350" indent="-352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Segoe UI Light" panose="020B0502040204020203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800" b="1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449263" indent="-4492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449263" indent="-4492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+mj-lt"/>
              <a:buAutoNum type="alphaLcPeriod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5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3E5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11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Tijdelijke aanduiding voor afbeelding 26" descr="Afbeelding met gras, buitenshuis, landschap, hemel&#10;&#10;Automatisch gegenereerde beschrijving">
            <a:extLst>
              <a:ext uri="{FF2B5EF4-FFF2-40B4-BE49-F238E27FC236}">
                <a16:creationId xmlns:a16="http://schemas.microsoft.com/office/drawing/2014/main" id="{84326891-4FBC-7933-E3F3-B7AFA6FF53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1524000" y="644725"/>
            <a:ext cx="9144000" cy="5356027"/>
          </a:xfrm>
        </p:spPr>
      </p:pic>
      <p:sp>
        <p:nvSpPr>
          <p:cNvPr id="57" name="Tijdelijke aanduiding voor tekst 56">
            <a:extLst>
              <a:ext uri="{FF2B5EF4-FFF2-40B4-BE49-F238E27FC236}">
                <a16:creationId xmlns:a16="http://schemas.microsoft.com/office/drawing/2014/main" id="{C56019F0-1061-5179-C241-20BEA29AE9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240000">
            <a:off x="-1342977" y="2344470"/>
            <a:ext cx="7496417" cy="2583639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55" name="Tijdelijke aanduiding voor tekst 54">
            <a:extLst>
              <a:ext uri="{FF2B5EF4-FFF2-40B4-BE49-F238E27FC236}">
                <a16:creationId xmlns:a16="http://schemas.microsoft.com/office/drawing/2014/main" id="{807CAF08-0C18-1030-3642-ADFFB75FA4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24000" y="5236141"/>
            <a:ext cx="9144000" cy="764611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BB47C6FC-CBC7-B6F8-BF75-E0B2AEB296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50297"/>
            <a:ext cx="2700000" cy="135000"/>
          </a:xfrm>
        </p:spPr>
        <p:txBody>
          <a:bodyPr/>
          <a:lstStyle/>
          <a:p>
            <a:r>
              <a:rPr lang="nl-NL"/>
              <a:t>Titeldia (wit)</a:t>
            </a:r>
            <a:endParaRPr lang="nl-NL" dirty="0"/>
          </a:p>
        </p:txBody>
      </p:sp>
      <p:sp>
        <p:nvSpPr>
          <p:cNvPr id="56" name="Tijdelijke aanduiding voor tekst 55">
            <a:extLst>
              <a:ext uri="{FF2B5EF4-FFF2-40B4-BE49-F238E27FC236}">
                <a16:creationId xmlns:a16="http://schemas.microsoft.com/office/drawing/2014/main" id="{8EBC6A84-F55F-ED18-3B66-FC1E4377CEC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065287" y="5404868"/>
            <a:ext cx="1536302" cy="447782"/>
          </a:xfrm>
        </p:spPr>
        <p:txBody>
          <a:bodyPr/>
          <a:lstStyle/>
          <a:p>
            <a:r>
              <a:rPr lang="nl-NL"/>
              <a:t> </a:t>
            </a:r>
            <a:endParaRPr lang="nl-NL" dirty="0"/>
          </a:p>
        </p:txBody>
      </p:sp>
      <p:sp>
        <p:nvSpPr>
          <p:cNvPr id="9" name="Tijdelijke aanduiding voor datum 8">
            <a:extLst>
              <a:ext uri="{FF2B5EF4-FFF2-40B4-BE49-F238E27FC236}">
                <a16:creationId xmlns:a16="http://schemas.microsoft.com/office/drawing/2014/main" id="{D8E03D58-6634-F162-D459-FA8BCF107BFB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7845441" y="7063514"/>
            <a:ext cx="2184980" cy="108569"/>
          </a:xfrm>
        </p:spPr>
        <p:txBody>
          <a:bodyPr/>
          <a:lstStyle/>
          <a:p>
            <a:pPr defTabSz="685800"/>
            <a:fld id="{6584B114-E86D-4F56-9FD5-C3534BBE7266}" type="datetime4">
              <a:rPr lang="nl-NL">
                <a:solidFill>
                  <a:srgbClr val="FFFFFF">
                    <a:lumMod val="50000"/>
                  </a:srgbClr>
                </a:solidFill>
                <a:latin typeface="Arial"/>
              </a:rPr>
              <a:pPr defTabSz="685800"/>
              <a:t>14 juli 2025</a:t>
            </a:fld>
            <a:endParaRPr lang="nl-NL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582AADA8-04FA-613A-284B-7C87214514D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6096901" y="7206389"/>
            <a:ext cx="3933521" cy="108569"/>
          </a:xfrm>
        </p:spPr>
        <p:txBody>
          <a:bodyPr/>
          <a:lstStyle/>
          <a:p>
            <a:pPr defTabSz="685800"/>
            <a:r>
              <a:rPr lang="nl-NL">
                <a:solidFill>
                  <a:srgbClr val="003E51"/>
                </a:solidFill>
                <a:latin typeface="Arial"/>
              </a:rPr>
              <a:t>Plaats hier je voettekst</a:t>
            </a:r>
            <a:endParaRPr lang="nl-NL" dirty="0">
              <a:solidFill>
                <a:srgbClr val="003E51"/>
              </a:solidFill>
              <a:latin typeface="Arial"/>
            </a:endParaRP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20A3A4EE-267A-D1C6-4711-125CC3F2DA0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0127456" y="7162559"/>
            <a:ext cx="258716" cy="203486"/>
          </a:xfrm>
        </p:spPr>
        <p:txBody>
          <a:bodyPr/>
          <a:lstStyle/>
          <a:p>
            <a:pPr defTabSz="685800"/>
            <a:fld id="{9E843DB9-9987-4157-AB9C-CEA8D7D910BB}" type="slidenum">
              <a:rPr lang="nl-NL">
                <a:solidFill>
                  <a:srgbClr val="FFFFFF"/>
                </a:solidFill>
                <a:latin typeface="Arial"/>
              </a:rPr>
              <a:pPr defTabSz="685800"/>
              <a:t>14</a:t>
            </a:fld>
            <a:endParaRPr lang="nl-NL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282140B-2718-FE00-90AC-6AF5CB5A4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20" y="2882095"/>
            <a:ext cx="4383570" cy="15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667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el 104">
            <a:extLst>
              <a:ext uri="{FF2B5EF4-FFF2-40B4-BE49-F238E27FC236}">
                <a16:creationId xmlns:a16="http://schemas.microsoft.com/office/drawing/2014/main" id="{F9B7C7F7-7A9F-694A-AF64-DE9FBA96B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1275" cy="369025"/>
          </a:xfrm>
        </p:spPr>
        <p:txBody>
          <a:bodyPr/>
          <a:lstStyle/>
          <a:p>
            <a:r>
              <a:rPr lang="nl-NL" dirty="0"/>
              <a:t>Voorstellen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8ECDADE-9B5C-6AB9-3C56-7E20D597D869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CB1521-8C82-47C6-A06D-1AE4341AFB5C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61CA73-7F65-57AD-3274-4457C43B1B4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C5EEA231-35C9-C314-33D0-3F2C0B69C99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6845" y="4567976"/>
            <a:ext cx="2534375" cy="575524"/>
          </a:xfrm>
        </p:spPr>
        <p:txBody>
          <a:bodyPr/>
          <a:lstStyle/>
          <a:p>
            <a:r>
              <a:rPr lang="nl-NL" dirty="0"/>
              <a:t>Lizette Zondag</a:t>
            </a:r>
          </a:p>
          <a:p>
            <a:endParaRPr lang="nl-NL" dirty="0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DCFAB8BF-FB9A-CDBB-F495-B3D4B02C422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39884" y="4928068"/>
            <a:ext cx="2534375" cy="341831"/>
          </a:xfrm>
        </p:spPr>
        <p:txBody>
          <a:bodyPr/>
          <a:lstStyle/>
          <a:p>
            <a:r>
              <a:rPr lang="nl-NL" dirty="0"/>
              <a:t>Teammanager Publiekszaken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A36C166B-356F-5010-576F-D7733D4701E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936900" y="4597555"/>
            <a:ext cx="2534375" cy="402077"/>
          </a:xfrm>
        </p:spPr>
        <p:txBody>
          <a:bodyPr/>
          <a:lstStyle/>
          <a:p>
            <a:r>
              <a:rPr lang="nl-NL" dirty="0"/>
              <a:t>Anita Stigt</a:t>
            </a:r>
          </a:p>
        </p:txBody>
      </p:sp>
      <p:sp>
        <p:nvSpPr>
          <p:cNvPr id="46" name="Tijdelijke aanduiding voor tekst 45">
            <a:extLst>
              <a:ext uri="{FF2B5EF4-FFF2-40B4-BE49-F238E27FC236}">
                <a16:creationId xmlns:a16="http://schemas.microsoft.com/office/drawing/2014/main" id="{6CFA85D9-EC1E-BA61-FF76-74062D7E0B7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936900" y="5039950"/>
            <a:ext cx="2534375" cy="402077"/>
          </a:xfrm>
        </p:spPr>
        <p:txBody>
          <a:bodyPr/>
          <a:lstStyle/>
          <a:p>
            <a:r>
              <a:rPr lang="nl-NL" dirty="0"/>
              <a:t>Projectmedewerker Verkiezingen</a:t>
            </a:r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9986A7E8-1F0B-927F-7099-288CB8D4070A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50351" y="4518404"/>
            <a:ext cx="2534375" cy="402077"/>
          </a:xfrm>
        </p:spPr>
        <p:txBody>
          <a:bodyPr/>
          <a:lstStyle/>
          <a:p>
            <a:r>
              <a:rPr lang="nl-NL" dirty="0"/>
              <a:t>Astrid Smulders</a:t>
            </a:r>
          </a:p>
        </p:txBody>
      </p:sp>
      <p:sp>
        <p:nvSpPr>
          <p:cNvPr id="48" name="Tijdelijke aanduiding voor tekst 47">
            <a:extLst>
              <a:ext uri="{FF2B5EF4-FFF2-40B4-BE49-F238E27FC236}">
                <a16:creationId xmlns:a16="http://schemas.microsoft.com/office/drawing/2014/main" id="{14178367-9F54-B7B2-3258-13FCB814687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065816" y="4928068"/>
            <a:ext cx="2534375" cy="402077"/>
          </a:xfrm>
        </p:spPr>
        <p:txBody>
          <a:bodyPr/>
          <a:lstStyle/>
          <a:p>
            <a:r>
              <a:rPr lang="nl-NL" dirty="0"/>
              <a:t>Projectleider verkiezingen</a:t>
            </a:r>
          </a:p>
        </p:txBody>
      </p:sp>
      <p:pic>
        <p:nvPicPr>
          <p:cNvPr id="17" name="Tijdelijke aanduiding voor afbeelding 16" descr="Afbeelding met Menselijk gezicht, persoon, glimlach, kleding&#10;&#10;Door AI gegenereerde inhoud is mogelijk onjuist.">
            <a:extLst>
              <a:ext uri="{FF2B5EF4-FFF2-40B4-BE49-F238E27FC236}">
                <a16:creationId xmlns:a16="http://schemas.microsoft.com/office/drawing/2014/main" id="{A69EC3A3-E8DF-9EC4-E289-9F351E842B13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" b="5872"/>
          <a:stretch>
            <a:fillRect/>
          </a:stretch>
        </p:blipFill>
        <p:spPr>
          <a:xfrm>
            <a:off x="5065713" y="1252538"/>
            <a:ext cx="2535237" cy="2660650"/>
          </a:xfrm>
        </p:spPr>
      </p:pic>
      <p:pic>
        <p:nvPicPr>
          <p:cNvPr id="3" name="Tijdelijke aanduiding voor afbeelding 2" descr="Afbeelding met Menselijk gezicht, persoon, kleding, glimlach&#10;&#10;Door AI gegenereerde inhoud is mogelijk onjuist.">
            <a:extLst>
              <a:ext uri="{FF2B5EF4-FFF2-40B4-BE49-F238E27FC236}">
                <a16:creationId xmlns:a16="http://schemas.microsoft.com/office/drawing/2014/main" id="{2F44CD56-5970-BA20-443D-C6E4DB0A17D5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5" b="10645"/>
          <a:stretch>
            <a:fillRect/>
          </a:stretch>
        </p:blipFill>
        <p:spPr>
          <a:xfrm>
            <a:off x="739884" y="1252565"/>
            <a:ext cx="2534375" cy="2660623"/>
          </a:xfrm>
        </p:spPr>
      </p:pic>
      <p:pic>
        <p:nvPicPr>
          <p:cNvPr id="8" name="Tijdelijke aanduiding voor afbeelding 7" descr="Afbeelding met persoon, kleding, buitenshuis, water&#10;&#10;Door AI gegenereerde inhoud is mogelijk onjuist.">
            <a:extLst>
              <a:ext uri="{FF2B5EF4-FFF2-40B4-BE49-F238E27FC236}">
                <a16:creationId xmlns:a16="http://schemas.microsoft.com/office/drawing/2014/main" id="{77401496-DB41-0A25-A967-65A0CC710E8C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r="2357"/>
          <a:stretch>
            <a:fillRect/>
          </a:stretch>
        </p:blipFill>
        <p:spPr>
          <a:xfrm>
            <a:off x="8958263" y="1141413"/>
            <a:ext cx="2535237" cy="2660650"/>
          </a:xfrm>
        </p:spPr>
      </p:pic>
    </p:spTree>
    <p:extLst>
      <p:ext uri="{BB962C8B-B14F-4D97-AF65-F5344CB8AC3E}">
        <p14:creationId xmlns:p14="http://schemas.microsoft.com/office/powerpoint/2010/main" val="31659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buitenshuis, boom, hemel, Luchtfotografie&#10;&#10;Automatisch gegenereerde beschrijving">
            <a:extLst>
              <a:ext uri="{FF2B5EF4-FFF2-40B4-BE49-F238E27FC236}">
                <a16:creationId xmlns:a16="http://schemas.microsoft.com/office/drawing/2014/main" id="{FADF5D06-947A-D638-7636-6E7726C1E8A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8085538" y="0"/>
            <a:ext cx="4106462" cy="6858000"/>
          </a:xfrm>
        </p:spPr>
      </p:pic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9AB5955B-6D7F-C134-76BF-2AF46EDEB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9903" y="752106"/>
            <a:ext cx="7033119" cy="5805708"/>
          </a:xfrm>
        </p:spPr>
        <p:txBody>
          <a:bodyPr/>
          <a:lstStyle/>
          <a:p>
            <a:pPr marL="285750" lvl="4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1800" dirty="0"/>
              <a:t>Planning	</a:t>
            </a:r>
          </a:p>
          <a:p>
            <a:pPr lvl="4" fontAlgn="auto">
              <a:spcAft>
                <a:spcPts val="0"/>
              </a:spcAft>
              <a:defRPr/>
            </a:pPr>
            <a:endParaRPr lang="en-US" altLang="nl-NL" sz="1800" dirty="0"/>
          </a:p>
          <a:p>
            <a:pPr marL="285750" lvl="4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1800" dirty="0" err="1"/>
              <a:t>Toelichting</a:t>
            </a:r>
            <a:r>
              <a:rPr lang="en-US" altLang="nl-NL" sz="1800" dirty="0"/>
              <a:t> op </a:t>
            </a:r>
            <a:r>
              <a:rPr lang="en-US" altLang="nl-NL" sz="1800" dirty="0" err="1"/>
              <a:t>deelname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aan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verkiezing</a:t>
            </a:r>
            <a:r>
              <a:rPr lang="en-US" altLang="nl-NL" sz="1800" dirty="0"/>
              <a:t>:</a:t>
            </a:r>
          </a:p>
          <a:p>
            <a:pPr marL="285750" lvl="4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nl-NL" sz="1800" dirty="0"/>
          </a:p>
          <a:p>
            <a:pPr marL="285750" lvl="4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1800" dirty="0" err="1"/>
              <a:t>Gebruik</a:t>
            </a:r>
            <a:r>
              <a:rPr lang="en-US" altLang="nl-NL" sz="1800" dirty="0"/>
              <a:t> van de </a:t>
            </a:r>
            <a:r>
              <a:rPr lang="en-US" altLang="nl-NL" sz="1800" dirty="0">
                <a:cs typeface="Arial" panose="020B0604020202020204" pitchFamily="34" charset="0"/>
              </a:rPr>
              <a:t>naam van de </a:t>
            </a:r>
            <a:r>
              <a:rPr lang="en-US" altLang="nl-NL" sz="1800" dirty="0" err="1">
                <a:cs typeface="Arial" panose="020B0604020202020204" pitchFamily="34" charset="0"/>
              </a:rPr>
              <a:t>politieke</a:t>
            </a:r>
            <a:r>
              <a:rPr lang="en-US" altLang="nl-NL" sz="1800" dirty="0">
                <a:cs typeface="Arial" panose="020B0604020202020204" pitchFamily="34" charset="0"/>
              </a:rPr>
              <a:t> </a:t>
            </a:r>
            <a:r>
              <a:rPr lang="en-US" altLang="nl-NL" sz="1800" dirty="0" err="1">
                <a:cs typeface="Arial" panose="020B0604020202020204" pitchFamily="34" charset="0"/>
              </a:rPr>
              <a:t>groepering</a:t>
            </a:r>
            <a:endParaRPr lang="en-US" altLang="nl-NL" sz="1800" dirty="0">
              <a:cs typeface="Arial" panose="020B0604020202020204" pitchFamily="34" charset="0"/>
            </a:endParaRPr>
          </a:p>
          <a:p>
            <a:pPr marL="2800350" lvl="5" indent="-285750">
              <a:buFont typeface="Wingdings" panose="05000000000000000000" pitchFamily="2" charset="2"/>
              <a:buChar char="§"/>
              <a:defRPr/>
            </a:pPr>
            <a:r>
              <a:rPr lang="nl-NL" altLang="nl-NL" b="0" dirty="0">
                <a:solidFill>
                  <a:schemeClr val="tx1"/>
                </a:solidFill>
                <a:cs typeface="Arial" panose="020B0604020202020204" pitchFamily="34" charset="0"/>
              </a:rPr>
              <a:t>Registratie n</a:t>
            </a:r>
            <a:r>
              <a:rPr lang="en-US" altLang="nl-NL" b="0" dirty="0" err="1">
                <a:solidFill>
                  <a:schemeClr val="tx1"/>
                </a:solidFill>
                <a:cs typeface="Arial" panose="020B0604020202020204" pitchFamily="34" charset="0"/>
              </a:rPr>
              <a:t>ieuwe</a:t>
            </a:r>
            <a:r>
              <a:rPr lang="en-US" altLang="nl-NL" b="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nl-NL" b="0" dirty="0" err="1">
                <a:solidFill>
                  <a:schemeClr val="tx1"/>
                </a:solidFill>
                <a:cs typeface="Arial" panose="020B0604020202020204" pitchFamily="34" charset="0"/>
              </a:rPr>
              <a:t>groeperingen</a:t>
            </a:r>
            <a:endParaRPr lang="en-US" altLang="nl-NL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00350" lvl="5" indent="-285750">
              <a:buFont typeface="Wingdings" panose="05000000000000000000" pitchFamily="2" charset="2"/>
              <a:buChar char="§"/>
              <a:defRPr/>
            </a:pPr>
            <a:r>
              <a:rPr lang="en-US" altLang="nl-NL" b="0" dirty="0" err="1">
                <a:solidFill>
                  <a:schemeClr val="tx1"/>
                </a:solidFill>
                <a:cs typeface="Arial" panose="020B0604020202020204" pitchFamily="34" charset="0"/>
              </a:rPr>
              <a:t>Waarborgsommen</a:t>
            </a:r>
            <a:endParaRPr lang="en-US" altLang="nl-NL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lvl="4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nl-NL" sz="1800" dirty="0">
              <a:cs typeface="Arial" panose="020B0604020202020204" pitchFamily="34" charset="0"/>
            </a:endParaRPr>
          </a:p>
          <a:p>
            <a:pPr marL="285750" lvl="4" indent="-28575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1800" dirty="0" err="1">
                <a:cs typeface="Arial" panose="020B0604020202020204" pitchFamily="34" charset="0"/>
              </a:rPr>
              <a:t>Kandidaatstelling</a:t>
            </a:r>
            <a:r>
              <a:rPr lang="en-US" altLang="nl-NL" sz="1800" dirty="0">
                <a:cs typeface="Arial" panose="020B0604020202020204" pitchFamily="34" charset="0"/>
              </a:rPr>
              <a:t>  (</a:t>
            </a:r>
            <a:r>
              <a:rPr lang="en-US" altLang="nl-NL" sz="1800" dirty="0" err="1">
                <a:cs typeface="Arial" panose="020B0604020202020204" pitchFamily="34" charset="0"/>
              </a:rPr>
              <a:t>gebruik</a:t>
            </a:r>
            <a:r>
              <a:rPr lang="en-US" altLang="nl-NL" sz="1800" dirty="0">
                <a:cs typeface="Arial" panose="020B0604020202020204" pitchFamily="34" charset="0"/>
              </a:rPr>
              <a:t> OSV)</a:t>
            </a:r>
          </a:p>
          <a:p>
            <a:pPr marL="2857500" lvl="5" indent="-342900">
              <a:buFont typeface="Wingdings" panose="05000000000000000000" pitchFamily="2" charset="2"/>
              <a:buChar char="§"/>
              <a:defRPr/>
            </a:pPr>
            <a:r>
              <a:rPr lang="en-US" altLang="nl-NL" b="0" dirty="0" err="1">
                <a:solidFill>
                  <a:schemeClr val="tx1"/>
                </a:solidFill>
                <a:cs typeface="Arial" panose="020B0604020202020204" pitchFamily="34" charset="0"/>
              </a:rPr>
              <a:t>Ondersteuningsverklaringen</a:t>
            </a:r>
            <a:endParaRPr lang="en-US" altLang="nl-NL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0" lvl="5" indent="-342900">
              <a:buFont typeface="Wingdings" panose="05000000000000000000" pitchFamily="2" charset="2"/>
              <a:buChar char="§"/>
              <a:defRPr/>
            </a:pPr>
            <a:r>
              <a:rPr lang="en-US" altLang="nl-NL" b="0" dirty="0" err="1">
                <a:solidFill>
                  <a:schemeClr val="tx1"/>
                </a:solidFill>
                <a:cs typeface="Arial" panose="020B0604020202020204" pitchFamily="34" charset="0"/>
              </a:rPr>
              <a:t>Instemmingsverklaringen</a:t>
            </a:r>
            <a:endParaRPr lang="en-US" altLang="nl-NL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0" lvl="5" indent="-342900">
              <a:buFont typeface="Wingdings" panose="05000000000000000000" pitchFamily="2" charset="2"/>
              <a:buChar char="§"/>
              <a:defRPr/>
            </a:pPr>
            <a:r>
              <a:rPr lang="en-US" altLang="nl-NL" b="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nl-NL" b="0" dirty="0" err="1">
                <a:solidFill>
                  <a:schemeClr val="tx1"/>
                </a:solidFill>
                <a:cs typeface="Arial" panose="020B0604020202020204" pitchFamily="34" charset="0"/>
              </a:rPr>
              <a:t>Waarborgsom</a:t>
            </a:r>
            <a:r>
              <a:rPr lang="en-US" altLang="nl-NL" b="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marL="2857500" lvl="5" indent="-342900">
              <a:buFont typeface="Wingdings" panose="05000000000000000000" pitchFamily="2" charset="2"/>
              <a:buChar char="§"/>
              <a:defRPr/>
            </a:pPr>
            <a:r>
              <a:rPr lang="en-US" altLang="nl-NL" b="0" dirty="0" err="1">
                <a:solidFill>
                  <a:schemeClr val="tx1"/>
                </a:solidFill>
                <a:cs typeface="Arial" panose="020B0604020202020204" pitchFamily="34" charset="0"/>
              </a:rPr>
              <a:t>Lijstnummers</a:t>
            </a:r>
            <a:endParaRPr lang="en-US" altLang="nl-NL" b="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lvl="5" indent="-285750">
              <a:buFont typeface="Wingdings" panose="05000000000000000000" pitchFamily="2" charset="2"/>
              <a:buChar char="Ø"/>
              <a:defRPr/>
            </a:pPr>
            <a:r>
              <a:rPr lang="en-US" altLang="nl-NL" dirty="0" err="1">
                <a:solidFill>
                  <a:schemeClr val="tx1"/>
                </a:solidFill>
                <a:cs typeface="Arial" panose="020B0604020202020204" pitchFamily="34" charset="0"/>
              </a:rPr>
              <a:t>Verkiezingsdag</a:t>
            </a:r>
            <a:endParaRPr lang="en-US" altLang="nl-NL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285750" lvl="5" indent="-285750">
              <a:buFont typeface="Wingdings" panose="05000000000000000000" pitchFamily="2" charset="2"/>
              <a:buChar char="Ø"/>
              <a:defRPr/>
            </a:pPr>
            <a:r>
              <a:rPr lang="en-US" altLang="nl-NL" dirty="0" err="1">
                <a:solidFill>
                  <a:schemeClr val="tx1"/>
                </a:solidFill>
                <a:cs typeface="Arial" panose="020B0604020202020204" pitchFamily="34" charset="0"/>
              </a:rPr>
              <a:t>Uitslag</a:t>
            </a:r>
            <a:endParaRPr lang="en-US" altLang="nl-NL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E8E3177-53B4-C388-1583-8C61A9FA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32" y="183787"/>
            <a:ext cx="7033120" cy="369025"/>
          </a:xfrm>
        </p:spPr>
        <p:txBody>
          <a:bodyPr/>
          <a:lstStyle/>
          <a:p>
            <a:r>
              <a:rPr lang="nl-NL" b="1" u="sng" noProof="0" dirty="0"/>
              <a:t>Programma </a:t>
            </a:r>
            <a:endParaRPr lang="nl-NL" b="1" u="sng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260F30-2C93-84C1-CABD-9A81165B7E54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24A01-9242-4CFA-921F-F4D62CE48E2B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4DB3BA-9463-71DA-4C97-C69E431D608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2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C2531-0AB4-1D41-6271-F32C2B7E0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 descr="Afbeelding met wolk, buitenshuis, Luchtfotografie, hemel&#10;&#10;Automatisch gegenereerde beschrijving">
            <a:extLst>
              <a:ext uri="{FF2B5EF4-FFF2-40B4-BE49-F238E27FC236}">
                <a16:creationId xmlns:a16="http://schemas.microsoft.com/office/drawing/2014/main" id="{7FC204FE-1CE9-8565-266D-AE5D776FB7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6" t="30" r="895"/>
          <a:stretch/>
        </p:blipFill>
        <p:spPr>
          <a:xfrm>
            <a:off x="-69574" y="0"/>
            <a:ext cx="3659700" cy="6858000"/>
          </a:xfrm>
        </p:spPr>
      </p:pic>
      <p:sp>
        <p:nvSpPr>
          <p:cNvPr id="9" name="Tijdelijke aanduiding voor verticale tekst 8">
            <a:extLst>
              <a:ext uri="{FF2B5EF4-FFF2-40B4-BE49-F238E27FC236}">
                <a16:creationId xmlns:a16="http://schemas.microsoft.com/office/drawing/2014/main" id="{BA4DD649-5117-E6ED-6F3C-0B6697005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93394" y="1409338"/>
            <a:ext cx="7503135" cy="5309514"/>
          </a:xfrm>
        </p:spPr>
        <p:txBody>
          <a:bodyPr/>
          <a:lstStyle/>
          <a:p>
            <a:pPr defTabSz="914400" eaLnBrk="1" hangingPunct="1">
              <a:buFont typeface="Wingdings" panose="05000000000000000000" pitchFamily="2" charset="2"/>
              <a:buChar char="Ø"/>
            </a:pPr>
            <a:r>
              <a:rPr lang="nl-NL" altLang="nl-NL" sz="2000" i="1" dirty="0"/>
              <a:t>Kandidaatstelling</a:t>
            </a:r>
            <a:endParaRPr lang="nl-NL" altLang="nl-NL" sz="1200" i="1" dirty="0"/>
          </a:p>
          <a:p>
            <a:pPr lvl="1" defTabSz="914400" eaLnBrk="1" hangingPunct="1">
              <a:buFont typeface="Arial" panose="020B0604020202020204" pitchFamily="34" charset="0"/>
              <a:buChar char="•"/>
            </a:pPr>
            <a:r>
              <a:rPr lang="nl-NL" altLang="nl-NL" sz="2000" dirty="0"/>
              <a:t>2 februari 2026 inleveren kandidatenlijsten</a:t>
            </a:r>
          </a:p>
          <a:p>
            <a:pPr lvl="1" defTabSz="914400" eaLnBrk="1" hangingPunct="1">
              <a:buFont typeface="Arial" panose="020B0604020202020204" pitchFamily="34" charset="0"/>
              <a:buChar char="•"/>
            </a:pPr>
            <a:r>
              <a:rPr lang="nl-NL" altLang="nl-NL" sz="2000" dirty="0"/>
              <a:t>6 februari (17.00 uur) geldigheid lijsten en nummering</a:t>
            </a:r>
          </a:p>
          <a:p>
            <a:pPr defTabSz="914400" eaLnBrk="1" hangingPunct="1">
              <a:buFont typeface="Wingdings" panose="05000000000000000000" pitchFamily="2" charset="2"/>
              <a:buChar char="Ø"/>
            </a:pPr>
            <a:r>
              <a:rPr lang="nl-NL" altLang="nl-NL" sz="2000" i="1" dirty="0"/>
              <a:t>Verkiezingsdag</a:t>
            </a:r>
          </a:p>
          <a:p>
            <a:pPr lvl="1" defTabSz="914400" eaLnBrk="1" hangingPunct="1">
              <a:buFont typeface="Arial" panose="020B0604020202020204" pitchFamily="34" charset="0"/>
              <a:buChar char="•"/>
            </a:pPr>
            <a:r>
              <a:rPr lang="nl-NL" altLang="nl-NL" sz="2000" dirty="0"/>
              <a:t>18 maart 2026</a:t>
            </a:r>
          </a:p>
          <a:p>
            <a:pPr defTabSz="914400" eaLnBrk="1" hangingPunct="1">
              <a:buFont typeface="Wingdings" panose="05000000000000000000" pitchFamily="2" charset="2"/>
              <a:buChar char="Ø"/>
            </a:pPr>
            <a:r>
              <a:rPr lang="nl-NL" altLang="nl-NL" sz="2000" i="1" dirty="0"/>
              <a:t>Vaststelling uitslag </a:t>
            </a:r>
          </a:p>
          <a:p>
            <a:pPr lvl="1" defTabSz="914400" eaLnBrk="1" hangingPunct="1">
              <a:buFont typeface="Arial" panose="020B0604020202020204" pitchFamily="34" charset="0"/>
              <a:buChar char="•"/>
            </a:pPr>
            <a:r>
              <a:rPr lang="nl-NL" altLang="nl-NL" sz="2000" dirty="0"/>
              <a:t>26 maart 2026 (zitting Centraal stembureau)</a:t>
            </a:r>
          </a:p>
          <a:p>
            <a:pPr defTabSz="914400" eaLnBrk="1" hangingPunct="1">
              <a:buFont typeface="Wingdings" panose="05000000000000000000" pitchFamily="2" charset="2"/>
              <a:buChar char="Ø"/>
            </a:pPr>
            <a:r>
              <a:rPr lang="nl-NL" altLang="nl-NL" sz="2000" i="1" dirty="0"/>
              <a:t>Toelating nieuwe raadsleden</a:t>
            </a:r>
          </a:p>
          <a:p>
            <a:pPr lvl="1" defTabSz="914400" eaLnBrk="1" hangingPunct="1">
              <a:buFont typeface="Arial" panose="020B0604020202020204" pitchFamily="34" charset="0"/>
              <a:buChar char="•"/>
            </a:pPr>
            <a:r>
              <a:rPr lang="nl-NL" altLang="nl-NL" sz="2000" dirty="0"/>
              <a:t>(datum zitting onderzoek geloofsbrief nog te bepalen uiterlijk  31 maart 2026)</a:t>
            </a:r>
          </a:p>
          <a:p>
            <a:pPr defTabSz="914400" eaLnBrk="1" hangingPunct="1">
              <a:buFont typeface="Wingdings" panose="05000000000000000000" pitchFamily="2" charset="2"/>
              <a:buChar char="Ø"/>
            </a:pPr>
            <a:r>
              <a:rPr lang="nl-NL" altLang="nl-NL" sz="2000" i="1" dirty="0"/>
              <a:t>1</a:t>
            </a:r>
            <a:r>
              <a:rPr lang="nl-NL" altLang="nl-NL" sz="2000" i="1" baseline="30000" dirty="0"/>
              <a:t>e</a:t>
            </a:r>
            <a:r>
              <a:rPr lang="nl-NL" altLang="nl-NL" sz="2000" i="1" dirty="0"/>
              <a:t> vergadering gemeenteraad</a:t>
            </a:r>
          </a:p>
          <a:p>
            <a:pPr lvl="1" defTabSz="914400" eaLnBrk="1" hangingPunct="1">
              <a:buFont typeface="Arial" panose="020B0604020202020204" pitchFamily="34" charset="0"/>
              <a:buChar char="•"/>
            </a:pPr>
            <a:r>
              <a:rPr lang="nl-NL" altLang="nl-NL" sz="2000" dirty="0"/>
              <a:t>1 april 2026</a:t>
            </a:r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A10831F-E66E-BA01-B87A-ADF593CD5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046" y="720000"/>
            <a:ext cx="5277600" cy="873488"/>
          </a:xfrm>
        </p:spPr>
        <p:txBody>
          <a:bodyPr/>
          <a:lstStyle/>
          <a:p>
            <a:r>
              <a:rPr lang="nl-NL" b="1" u="sng" noProof="0" dirty="0"/>
              <a:t>Planning</a:t>
            </a:r>
            <a:endParaRPr lang="nl-NL" b="1" u="sng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21F075-5DA8-68E7-679D-1D2113B5C77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D408B-0A4D-4207-BD31-0F8611457D87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206738-54A8-E8FB-4603-DEAD206BCC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67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Tijdelijke aanduiding voor afbeelding 21" descr="Afbeelding met buitenshuis, boom, gras, horizon&#10;&#10;Automatisch gegenereerde beschrijving">
            <a:extLst>
              <a:ext uri="{FF2B5EF4-FFF2-40B4-BE49-F238E27FC236}">
                <a16:creationId xmlns:a16="http://schemas.microsoft.com/office/drawing/2014/main" id="{03FF717A-ACE0-18C5-15B8-D0BDE2C1FE7D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3" b="6563"/>
          <a:stretch/>
        </p:blipFill>
        <p:spPr>
          <a:xfrm>
            <a:off x="6902627" y="3187583"/>
            <a:ext cx="4571465" cy="2648062"/>
          </a:xfrm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243CED3-84B7-78A6-0906-B483BDBE4F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89640-CD7A-4A2D-A9FD-16756C990217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2064FA0-F9D2-65DD-28F8-DB4BEC7E2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Tijdelijke aanduiding voor afbeelding 19" descr="Afbeelding met buitenshuis, water, transport, voertuig&#10;&#10;Automatisch gegenereerde beschrijving">
            <a:extLst>
              <a:ext uri="{FF2B5EF4-FFF2-40B4-BE49-F238E27FC236}">
                <a16:creationId xmlns:a16="http://schemas.microsoft.com/office/drawing/2014/main" id="{B510B47C-EB4E-5C63-82E8-CDCAC4EC6D9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b="11389"/>
          <a:stretch/>
        </p:blipFill>
        <p:spPr>
          <a:xfrm>
            <a:off x="6902628" y="728234"/>
            <a:ext cx="4571464" cy="2648061"/>
          </a:xfr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3E28A717-A518-0A05-B6E8-049A8912CAC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3853" y="2012508"/>
            <a:ext cx="6054173" cy="4545306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2400" dirty="0">
                <a:latin typeface="+mj-lt"/>
                <a:cs typeface="Arial" panose="020B0604020202020204" pitchFamily="34" charset="0"/>
              </a:rPr>
              <a:t>De naam van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uw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partij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boven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het     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stembiljet</a:t>
            </a:r>
            <a:endParaRPr lang="en-US" altLang="nl-NL" sz="2400" dirty="0">
              <a:latin typeface="+mj-lt"/>
              <a:cs typeface="Arial" panose="020B0604020202020204" pitchFamily="34" charset="0"/>
            </a:endParaRPr>
          </a:p>
          <a:p>
            <a:pPr lvl="2" fontAlgn="auto">
              <a:spcAft>
                <a:spcPts val="0"/>
              </a:spcAft>
              <a:defRPr/>
            </a:pPr>
            <a:r>
              <a:rPr lang="en-US" altLang="nl-NL" sz="2000" dirty="0">
                <a:cs typeface="Arial" panose="020B0604020202020204" pitchFamily="34" charset="0"/>
              </a:rPr>
              <a:t>Voor </a:t>
            </a:r>
            <a:r>
              <a:rPr lang="en-US" altLang="nl-NL" sz="2000" dirty="0" err="1">
                <a:cs typeface="Arial" panose="020B0604020202020204" pitchFamily="34" charset="0"/>
              </a:rPr>
              <a:t>landelijke</a:t>
            </a:r>
            <a:r>
              <a:rPr lang="en-US" altLang="nl-NL" sz="2000" dirty="0">
                <a:cs typeface="Arial" panose="020B0604020202020204" pitchFamily="34" charset="0"/>
              </a:rPr>
              <a:t>, in de </a:t>
            </a:r>
            <a:r>
              <a:rPr lang="en-US" altLang="nl-NL" sz="2000" dirty="0" err="1">
                <a:cs typeface="Arial" panose="020B0604020202020204" pitchFamily="34" charset="0"/>
              </a:rPr>
              <a:t>provincie</a:t>
            </a:r>
            <a:r>
              <a:rPr lang="en-US" altLang="nl-NL" sz="2000" dirty="0">
                <a:cs typeface="Arial" panose="020B0604020202020204" pitchFamily="34" charset="0"/>
              </a:rPr>
              <a:t> Zuid-holland en in de </a:t>
            </a:r>
            <a:r>
              <a:rPr lang="en-US" altLang="nl-NL" sz="2000" dirty="0" err="1">
                <a:cs typeface="Arial" panose="020B0604020202020204" pitchFamily="34" charset="0"/>
              </a:rPr>
              <a:t>gemeente</a:t>
            </a:r>
            <a:r>
              <a:rPr lang="en-US" altLang="nl-NL" sz="2000" dirty="0">
                <a:cs typeface="Arial" panose="020B0604020202020204" pitchFamily="34" charset="0"/>
              </a:rPr>
              <a:t> Krimpenerwaard </a:t>
            </a:r>
            <a:r>
              <a:rPr lang="en-US" altLang="nl-NL" sz="2000" dirty="0" err="1">
                <a:cs typeface="Arial" panose="020B0604020202020204" pitchFamily="34" charset="0"/>
              </a:rPr>
              <a:t>geregistreerde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aanduidingen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geldt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dat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zij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gebruik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kunnen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maken</a:t>
            </a:r>
            <a:r>
              <a:rPr lang="en-US" altLang="nl-NL" sz="2000" dirty="0">
                <a:cs typeface="Arial" panose="020B0604020202020204" pitchFamily="34" charset="0"/>
              </a:rPr>
              <a:t> van de </a:t>
            </a:r>
            <a:r>
              <a:rPr lang="en-US" altLang="nl-NL" sz="2000" dirty="0" err="1">
                <a:cs typeface="Arial" panose="020B0604020202020204" pitchFamily="34" charset="0"/>
              </a:rPr>
              <a:t>bestaande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aanduiding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zonder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nieuwe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registratie</a:t>
            </a:r>
            <a:r>
              <a:rPr lang="en-US" altLang="nl-NL" sz="2000" dirty="0">
                <a:cs typeface="Arial" panose="020B0604020202020204" pitchFamily="34" charset="0"/>
              </a:rPr>
              <a:t>. (CDA, VVD, etc.)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nl-NL" sz="2400" dirty="0">
              <a:latin typeface="+mj-lt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Alléén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nieuwe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lokale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groeperingen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moeten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zich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voor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het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gebruik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van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hun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aanduiding</a:t>
            </a:r>
            <a:r>
              <a:rPr lang="en-US" altLang="nl-NL" sz="2400" dirty="0">
                <a:latin typeface="+mj-lt"/>
                <a:cs typeface="Arial" panose="020B0604020202020204" pitchFamily="34" charset="0"/>
              </a:rPr>
              <a:t> laten </a:t>
            </a:r>
            <a:r>
              <a:rPr lang="en-US" altLang="nl-NL" sz="2400" dirty="0" err="1">
                <a:latin typeface="+mj-lt"/>
                <a:cs typeface="Arial" panose="020B0604020202020204" pitchFamily="34" charset="0"/>
              </a:rPr>
              <a:t>registreren</a:t>
            </a:r>
            <a:endParaRPr lang="en-US" altLang="nl-NL" sz="2400" dirty="0">
              <a:cs typeface="Arial" panose="020B0604020202020204" pitchFamily="34" charset="0"/>
            </a:endParaRPr>
          </a:p>
          <a:p>
            <a:pPr lvl="2" fontAlgn="auto">
              <a:spcAft>
                <a:spcPts val="0"/>
              </a:spcAft>
              <a:defRPr/>
            </a:pPr>
            <a:r>
              <a:rPr lang="en-US" altLang="nl-NL" sz="2000" dirty="0" err="1">
                <a:cs typeface="Arial" panose="020B0604020202020204" pitchFamily="34" charset="0"/>
              </a:rPr>
              <a:t>Uiterlijk</a:t>
            </a:r>
            <a:r>
              <a:rPr lang="en-US" altLang="nl-NL" sz="2000" dirty="0">
                <a:cs typeface="Arial" panose="020B0604020202020204" pitchFamily="34" charset="0"/>
              </a:rPr>
              <a:t> 22 </a:t>
            </a:r>
            <a:r>
              <a:rPr lang="en-US" altLang="nl-NL" sz="2000" dirty="0" err="1">
                <a:cs typeface="Arial" panose="020B0604020202020204" pitchFamily="34" charset="0"/>
              </a:rPr>
              <a:t>december</a:t>
            </a:r>
            <a:r>
              <a:rPr lang="en-US" altLang="nl-NL" sz="2000" dirty="0">
                <a:cs typeface="Arial" panose="020B0604020202020204" pitchFamily="34" charset="0"/>
              </a:rPr>
              <a:t> 2025 (let op </a:t>
            </a:r>
            <a:r>
              <a:rPr lang="en-US" altLang="nl-NL" sz="2000" dirty="0" err="1">
                <a:cs typeface="Arial" panose="020B0604020202020204" pitchFamily="34" charset="0"/>
              </a:rPr>
              <a:t>waarborgsom</a:t>
            </a:r>
            <a:r>
              <a:rPr lang="en-US" altLang="nl-NL" sz="2000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77281ABF-AD0F-D5BB-6F29-A095F18FF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5839257" cy="790748"/>
          </a:xfrm>
        </p:spPr>
        <p:txBody>
          <a:bodyPr/>
          <a:lstStyle/>
          <a:p>
            <a:pPr algn="ctr"/>
            <a:r>
              <a:rPr lang="nl-NL" b="1" u="sng" dirty="0"/>
              <a:t>Gebruik van de naam van de politieke groepering</a:t>
            </a:r>
          </a:p>
        </p:txBody>
      </p:sp>
    </p:spTree>
    <p:extLst>
      <p:ext uri="{BB962C8B-B14F-4D97-AF65-F5344CB8AC3E}">
        <p14:creationId xmlns:p14="http://schemas.microsoft.com/office/powerpoint/2010/main" val="3559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buitenshuis, boom, hemel, Luchtfotografie&#10;&#10;Automatisch gegenereerde beschrijving">
            <a:extLst>
              <a:ext uri="{FF2B5EF4-FFF2-40B4-BE49-F238E27FC236}">
                <a16:creationId xmlns:a16="http://schemas.microsoft.com/office/drawing/2014/main" id="{FADF5D06-947A-D638-7636-6E7726C1E8A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8085538" y="0"/>
            <a:ext cx="4106462" cy="6858000"/>
          </a:xfrm>
        </p:spPr>
      </p:pic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9AB5955B-6D7F-C134-76BF-2AF46EDEB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001" y="1593488"/>
            <a:ext cx="7033119" cy="4964326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2400" dirty="0" err="1">
                <a:cs typeface="Arial" panose="020B0604020202020204" pitchFamily="34" charset="0"/>
              </a:rPr>
              <a:t>Gebruik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Ondersteunende</a:t>
            </a:r>
            <a:r>
              <a:rPr lang="en-US" altLang="nl-NL" sz="2400" dirty="0">
                <a:cs typeface="Arial" panose="020B0604020202020204" pitchFamily="34" charset="0"/>
              </a:rPr>
              <a:t> Software Verkiezingen (OSV)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nl-NL" sz="2400" dirty="0" err="1">
                <a:cs typeface="Arial" panose="020B0604020202020204" pitchFamily="34" charset="0"/>
              </a:rPr>
              <a:t>Beschikbaar</a:t>
            </a:r>
            <a:r>
              <a:rPr lang="en-US" altLang="nl-NL" sz="2400" dirty="0">
                <a:cs typeface="Arial" panose="020B0604020202020204" pitchFamily="34" charset="0"/>
              </a:rPr>
              <a:t> via</a:t>
            </a:r>
          </a:p>
          <a:p>
            <a:pPr marL="177800" lvl="1" indent="0" fontAlgn="auto">
              <a:spcAft>
                <a:spcPts val="0"/>
              </a:spcAft>
              <a:buNone/>
              <a:defRPr/>
            </a:pPr>
            <a:r>
              <a:rPr lang="en-US" altLang="nl-NL" sz="2400" dirty="0">
                <a:cs typeface="Arial" panose="020B0604020202020204" pitchFamily="34" charset="0"/>
                <a:hlinkClick r:id="rId3"/>
              </a:rPr>
              <a:t>https://www.kiesraad.nl/verkiezingen/gemeenteraden/ondersteunende-software-verkiezingen-osv/osv-voor-partijen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</a:p>
          <a:p>
            <a:pPr marL="2857500" lvl="5" indent="-342900">
              <a:buFont typeface="Arial" panose="020B0604020202020204" pitchFamily="34" charset="0"/>
              <a:buNone/>
              <a:defRPr/>
            </a:pPr>
            <a:endParaRPr lang="en-US" altLang="nl-NL" sz="2400" dirty="0">
              <a:cs typeface="Arial" panose="020B0604020202020204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US" altLang="nl-NL" sz="2400" dirty="0">
                <a:cs typeface="Arial" panose="020B0604020202020204" pitchFamily="34" charset="0"/>
              </a:rPr>
              <a:t>TIP! </a:t>
            </a:r>
            <a:r>
              <a:rPr lang="en-US" altLang="nl-NL" sz="2400" dirty="0" err="1">
                <a:cs typeface="Arial" panose="020B0604020202020204" pitchFamily="34" charset="0"/>
              </a:rPr>
              <a:t>Verzamel</a:t>
            </a:r>
            <a:r>
              <a:rPr lang="en-US" altLang="nl-NL" sz="2400" dirty="0">
                <a:cs typeface="Arial" panose="020B0604020202020204" pitchFamily="34" charset="0"/>
              </a:rPr>
              <a:t> vast de </a:t>
            </a:r>
            <a:r>
              <a:rPr lang="en-US" altLang="nl-NL" sz="2400" dirty="0" err="1">
                <a:cs typeface="Arial" panose="020B0604020202020204" pitchFamily="34" charset="0"/>
              </a:rPr>
              <a:t>kopieën</a:t>
            </a:r>
            <a:r>
              <a:rPr lang="en-US" altLang="nl-NL" sz="2400" dirty="0">
                <a:cs typeface="Arial" panose="020B0604020202020204" pitchFamily="34" charset="0"/>
              </a:rPr>
              <a:t> van </a:t>
            </a:r>
            <a:r>
              <a:rPr lang="en-US" altLang="nl-NL" sz="2400" dirty="0" err="1">
                <a:cs typeface="Arial" panose="020B0604020202020204" pitchFamily="34" charset="0"/>
              </a:rPr>
              <a:t>identiteitsdocumenten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voor</a:t>
            </a:r>
            <a:r>
              <a:rPr lang="en-US" altLang="nl-NL" sz="2400" dirty="0">
                <a:cs typeface="Arial" panose="020B0604020202020204" pitchFamily="34" charset="0"/>
              </a:rPr>
              <a:t> de </a:t>
            </a:r>
            <a:r>
              <a:rPr lang="en-US" altLang="nl-NL" sz="2400" dirty="0" err="1">
                <a:cs typeface="Arial" panose="020B0604020202020204" pitchFamily="34" charset="0"/>
              </a:rPr>
              <a:t>juiste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schrijfwijze</a:t>
            </a:r>
            <a:r>
              <a:rPr lang="en-US" altLang="nl-NL" sz="2400" dirty="0">
                <a:cs typeface="Arial" panose="020B0604020202020204" pitchFamily="34" charset="0"/>
              </a:rPr>
              <a:t> van de </a:t>
            </a:r>
            <a:r>
              <a:rPr lang="en-US" altLang="nl-NL" sz="2400" dirty="0" err="1">
                <a:cs typeface="Arial" panose="020B0604020202020204" pitchFamily="34" charset="0"/>
              </a:rPr>
              <a:t>namen</a:t>
            </a:r>
            <a:r>
              <a:rPr lang="en-US" altLang="nl-NL" sz="2400" dirty="0">
                <a:cs typeface="Arial" panose="020B0604020202020204" pitchFamily="34" charset="0"/>
              </a:rPr>
              <a:t> (</a:t>
            </a:r>
            <a:r>
              <a:rPr lang="en-US" altLang="nl-NL" sz="2400" dirty="0" err="1">
                <a:cs typeface="Arial" panose="020B0604020202020204" pitchFamily="34" charset="0"/>
              </a:rPr>
              <a:t>voor</a:t>
            </a:r>
            <a:r>
              <a:rPr lang="en-US" altLang="nl-NL" sz="2400" dirty="0">
                <a:cs typeface="Arial" panose="020B0604020202020204" pitchFamily="34" charset="0"/>
              </a:rPr>
              <a:t> -</a:t>
            </a:r>
            <a:r>
              <a:rPr lang="en-US" altLang="nl-NL" sz="2400" dirty="0" err="1">
                <a:cs typeface="Arial" panose="020B0604020202020204" pitchFamily="34" charset="0"/>
              </a:rPr>
              <a:t>en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achterkant</a:t>
            </a:r>
            <a:r>
              <a:rPr lang="en-US" altLang="nl-NL" sz="2400" dirty="0">
                <a:cs typeface="Arial" panose="020B0604020202020204" pitchFamily="34" charset="0"/>
              </a:rPr>
              <a:t> van </a:t>
            </a:r>
            <a:r>
              <a:rPr lang="en-US" altLang="nl-NL" sz="2400" dirty="0" err="1">
                <a:cs typeface="Arial" panose="020B0604020202020204" pitchFamily="34" charset="0"/>
              </a:rPr>
              <a:t>identiteitsdocument</a:t>
            </a:r>
            <a:r>
              <a:rPr lang="en-US" altLang="nl-NL" sz="2400" dirty="0">
                <a:cs typeface="Arial" panose="020B0604020202020204" pitchFamily="34" charset="0"/>
              </a:rPr>
              <a:t>) 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 (deze programmatuur is nu nog niet beschikbaar)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E8E3177-53B4-C388-1583-8C61A9FA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7033120" cy="369025"/>
          </a:xfrm>
        </p:spPr>
        <p:txBody>
          <a:bodyPr/>
          <a:lstStyle/>
          <a:p>
            <a:r>
              <a:rPr lang="nl-NL" b="1" u="sng" noProof="0" dirty="0"/>
              <a:t>Kandidaatstelling</a:t>
            </a:r>
            <a:endParaRPr lang="nl-NL" b="1" u="sng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260F30-2C93-84C1-CABD-9A81165B7E54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24A01-9242-4CFA-921F-F4D62CE48E2B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4DB3BA-9463-71DA-4C97-C69E431D608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6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buitenshuis, boom, hemel, Luchtfotografie&#10;&#10;Automatisch gegenereerde beschrijving">
            <a:extLst>
              <a:ext uri="{FF2B5EF4-FFF2-40B4-BE49-F238E27FC236}">
                <a16:creationId xmlns:a16="http://schemas.microsoft.com/office/drawing/2014/main" id="{FADF5D06-947A-D638-7636-6E7726C1E8A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8085538" y="0"/>
            <a:ext cx="4106462" cy="6858000"/>
          </a:xfrm>
        </p:spPr>
      </p:pic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9AB5955B-6D7F-C134-76BF-2AF46EDEB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8055" y="1276915"/>
            <a:ext cx="7876815" cy="548695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2300" dirty="0" err="1">
                <a:cs typeface="Arial" panose="020B0604020202020204" pitchFamily="34" charset="0"/>
              </a:rPr>
              <a:t>Inleveren</a:t>
            </a:r>
            <a:r>
              <a:rPr lang="en-US" altLang="nl-NL" sz="2300" dirty="0">
                <a:cs typeface="Arial" panose="020B0604020202020204" pitchFamily="34" charset="0"/>
              </a:rPr>
              <a:t> </a:t>
            </a:r>
            <a:r>
              <a:rPr lang="en-US" altLang="nl-NL" sz="2300" dirty="0" err="1">
                <a:cs typeface="Arial" panose="020B0604020202020204" pitchFamily="34" charset="0"/>
              </a:rPr>
              <a:t>kandidatenlijsten</a:t>
            </a:r>
            <a:r>
              <a:rPr lang="en-US" altLang="nl-NL" sz="2300" dirty="0">
                <a:cs typeface="Arial" panose="020B0604020202020204" pitchFamily="34" charset="0"/>
              </a:rPr>
              <a:t> op 2 </a:t>
            </a:r>
            <a:r>
              <a:rPr lang="en-US" altLang="nl-NL" sz="2300" dirty="0" err="1">
                <a:cs typeface="Arial" panose="020B0604020202020204" pitchFamily="34" charset="0"/>
              </a:rPr>
              <a:t>februari</a:t>
            </a:r>
            <a:r>
              <a:rPr lang="en-US" altLang="nl-NL" sz="2300" dirty="0">
                <a:cs typeface="Arial" panose="020B0604020202020204" pitchFamily="34" charset="0"/>
              </a:rPr>
              <a:t> 2026 </a:t>
            </a:r>
            <a:r>
              <a:rPr lang="en-US" altLang="nl-NL" sz="2300" dirty="0" err="1">
                <a:cs typeface="Arial" panose="020B0604020202020204" pitchFamily="34" charset="0"/>
              </a:rPr>
              <a:t>tussen</a:t>
            </a:r>
            <a:r>
              <a:rPr lang="en-US" altLang="nl-NL" sz="2300" dirty="0">
                <a:cs typeface="Arial" panose="020B0604020202020204" pitchFamily="34" charset="0"/>
              </a:rPr>
              <a:t> 9.00 en 17.00 </a:t>
            </a:r>
            <a:r>
              <a:rPr lang="en-US" altLang="nl-NL" sz="2300" dirty="0" err="1">
                <a:cs typeface="Arial" panose="020B0604020202020204" pitchFamily="34" charset="0"/>
              </a:rPr>
              <a:t>uur</a:t>
            </a:r>
            <a:r>
              <a:rPr lang="en-US" altLang="nl-NL" sz="2300" dirty="0"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nl-NL" sz="2600" dirty="0">
              <a:cs typeface="Arial" panose="020B0604020202020204" pitchFamily="34" charset="0"/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NL" sz="2600" dirty="0"/>
              <a:t>Klant Contact Centrum, Dorpsplein 8 te Stolwijk.</a:t>
            </a:r>
            <a:endParaRPr lang="en-US" altLang="nl-NL" sz="2600" dirty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nl-NL" sz="1900" dirty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2400" dirty="0">
                <a:cs typeface="Arial" panose="020B0604020202020204" pitchFamily="34" charset="0"/>
              </a:rPr>
              <a:t>De </a:t>
            </a:r>
            <a:r>
              <a:rPr lang="en-US" altLang="nl-NL" sz="2400" dirty="0" err="1">
                <a:cs typeface="Arial" panose="020B0604020202020204" pitchFamily="34" charset="0"/>
              </a:rPr>
              <a:t>inleveraar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moet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kiesgerechtigd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zijn</a:t>
            </a:r>
            <a:r>
              <a:rPr lang="en-US" altLang="nl-NL" sz="2400" dirty="0">
                <a:cs typeface="Arial" panose="020B0604020202020204" pitchFamily="34" charset="0"/>
              </a:rPr>
              <a:t> (</a:t>
            </a:r>
            <a:r>
              <a:rPr lang="en-US" altLang="nl-NL" sz="2400" dirty="0" err="1">
                <a:cs typeface="Arial" panose="020B0604020202020204" pitchFamily="34" charset="0"/>
              </a:rPr>
              <a:t>geldig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identiteitsdocument</a:t>
            </a:r>
            <a:r>
              <a:rPr lang="en-US" altLang="nl-NL" sz="2400" dirty="0">
                <a:cs typeface="Arial" panose="020B0604020202020204" pitchFamily="34" charset="0"/>
              </a:rPr>
              <a:t>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nl-NL" sz="2000" dirty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2400" dirty="0">
                <a:cs typeface="Arial" panose="020B0604020202020204" pitchFamily="34" charset="0"/>
              </a:rPr>
              <a:t>In </a:t>
            </a:r>
            <a:r>
              <a:rPr lang="en-US" altLang="nl-NL" sz="2400" dirty="0" err="1">
                <a:cs typeface="Arial" panose="020B0604020202020204" pitchFamily="34" charset="0"/>
              </a:rPr>
              <a:t>te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leveren</a:t>
            </a:r>
            <a:r>
              <a:rPr lang="en-US" altLang="nl-NL" sz="2400" dirty="0">
                <a:cs typeface="Arial" panose="020B0604020202020204" pitchFamily="34" charset="0"/>
              </a:rPr>
              <a:t>: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altLang="nl-NL" sz="2000" dirty="0" err="1">
                <a:cs typeface="Arial" panose="020B0604020202020204" pitchFamily="34" charset="0"/>
              </a:rPr>
              <a:t>Kandidatenlijst</a:t>
            </a:r>
            <a:r>
              <a:rPr lang="en-US" altLang="nl-NL" sz="2000" dirty="0">
                <a:cs typeface="Arial" panose="020B0604020202020204" pitchFamily="34" charset="0"/>
              </a:rPr>
              <a:t> (max. 50 </a:t>
            </a:r>
            <a:r>
              <a:rPr lang="en-US" altLang="nl-NL" sz="2000" dirty="0" err="1">
                <a:cs typeface="Arial" panose="020B0604020202020204" pitchFamily="34" charset="0"/>
              </a:rPr>
              <a:t>kandidaten</a:t>
            </a:r>
            <a:r>
              <a:rPr lang="en-US" altLang="nl-NL" sz="2000" dirty="0">
                <a:cs typeface="Arial" panose="020B0604020202020204" pitchFamily="34" charset="0"/>
              </a:rPr>
              <a:t>) (H1)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altLang="nl-NL" sz="2000" dirty="0">
                <a:cs typeface="Arial" panose="020B0604020202020204" pitchFamily="34" charset="0"/>
              </a:rPr>
              <a:t>Van </a:t>
            </a:r>
            <a:r>
              <a:rPr lang="en-US" altLang="nl-NL" sz="2000" dirty="0" err="1">
                <a:cs typeface="Arial" panose="020B0604020202020204" pitchFamily="34" charset="0"/>
              </a:rPr>
              <a:t>iedere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kandidaat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een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instemmingsverklaring</a:t>
            </a:r>
            <a:r>
              <a:rPr lang="en-US" altLang="nl-NL" sz="2000" dirty="0">
                <a:cs typeface="Arial" panose="020B0604020202020204" pitchFamily="34" charset="0"/>
              </a:rPr>
              <a:t> (H9)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altLang="nl-NL" sz="2000" dirty="0">
                <a:cs typeface="Arial" panose="020B0604020202020204" pitchFamily="34" charset="0"/>
              </a:rPr>
              <a:t>Een </a:t>
            </a:r>
            <a:r>
              <a:rPr lang="en-US" altLang="nl-NL" sz="2000" dirty="0" err="1">
                <a:cs typeface="Arial" panose="020B0604020202020204" pitchFamily="34" charset="0"/>
              </a:rPr>
              <a:t>kopie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geldig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identiteitsbewijs</a:t>
            </a:r>
            <a:r>
              <a:rPr lang="en-US" altLang="nl-NL" sz="2000" dirty="0">
                <a:cs typeface="Arial" panose="020B0604020202020204" pitchFamily="34" charset="0"/>
              </a:rPr>
              <a:t> (</a:t>
            </a:r>
            <a:r>
              <a:rPr lang="en-US" altLang="nl-NL" sz="2000" dirty="0" err="1">
                <a:cs typeface="Arial" panose="020B0604020202020204" pitchFamily="34" charset="0"/>
              </a:rPr>
              <a:t>voor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en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achterkant</a:t>
            </a:r>
            <a:r>
              <a:rPr lang="en-US" altLang="nl-NL" sz="2000" dirty="0">
                <a:cs typeface="Arial" panose="020B0604020202020204" pitchFamily="34" charset="0"/>
              </a:rPr>
              <a:t>)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altLang="nl-NL" sz="2000" dirty="0" err="1">
                <a:cs typeface="Arial" panose="020B0604020202020204" pitchFamily="34" charset="0"/>
              </a:rPr>
              <a:t>Verklaring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toestemming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gebruik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aanduiding</a:t>
            </a:r>
            <a:r>
              <a:rPr lang="en-US" altLang="nl-NL" sz="2000" dirty="0">
                <a:cs typeface="Arial" panose="020B0604020202020204" pitchFamily="34" charset="0"/>
              </a:rPr>
              <a:t> (H3-1 of H3-2)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altLang="nl-NL" sz="2000" dirty="0">
                <a:cs typeface="Arial" panose="020B0604020202020204" pitchFamily="34" charset="0"/>
              </a:rPr>
              <a:t>USB stick met </a:t>
            </a:r>
            <a:r>
              <a:rPr lang="en-US" altLang="nl-NL" sz="2000" dirty="0" err="1">
                <a:cs typeface="Arial" panose="020B0604020202020204" pitchFamily="34" charset="0"/>
              </a:rPr>
              <a:t>bestand</a:t>
            </a:r>
            <a:r>
              <a:rPr lang="en-US" altLang="nl-NL" sz="2000" dirty="0">
                <a:cs typeface="Arial" panose="020B0604020202020204" pitchFamily="34" charset="0"/>
              </a:rPr>
              <a:t> </a:t>
            </a:r>
            <a:r>
              <a:rPr lang="en-US" altLang="nl-NL" sz="2000" dirty="0" err="1">
                <a:cs typeface="Arial" panose="020B0604020202020204" pitchFamily="34" charset="0"/>
              </a:rPr>
              <a:t>kandidaten</a:t>
            </a:r>
            <a:r>
              <a:rPr lang="en-US" altLang="nl-NL" sz="2000" dirty="0">
                <a:cs typeface="Arial" panose="020B0604020202020204" pitchFamily="34" charset="0"/>
              </a:rPr>
              <a:t> (</a:t>
            </a:r>
            <a:r>
              <a:rPr lang="en-US" altLang="nl-NL" sz="2000" dirty="0" err="1">
                <a:cs typeface="Arial" panose="020B0604020202020204" pitchFamily="34" charset="0"/>
              </a:rPr>
              <a:t>zie</a:t>
            </a:r>
            <a:r>
              <a:rPr lang="en-US" altLang="nl-NL" sz="2000" dirty="0">
                <a:cs typeface="Arial" panose="020B0604020202020204" pitchFamily="34" charset="0"/>
              </a:rPr>
              <a:t> link in </a:t>
            </a:r>
            <a:r>
              <a:rPr lang="en-US" altLang="nl-NL" sz="2000" dirty="0" err="1">
                <a:cs typeface="Arial" panose="020B0604020202020204" pitchFamily="34" charset="0"/>
              </a:rPr>
              <a:t>presentatie</a:t>
            </a:r>
            <a:r>
              <a:rPr lang="en-US" altLang="nl-NL" sz="2000" dirty="0">
                <a:cs typeface="Arial" panose="020B0604020202020204" pitchFamily="34" charset="0"/>
              </a:rPr>
              <a:t>)</a:t>
            </a:r>
          </a:p>
          <a:p>
            <a:pPr marL="360363" lvl="2" indent="0" fontAlgn="auto">
              <a:spcAft>
                <a:spcPts val="0"/>
              </a:spcAft>
              <a:buNone/>
              <a:defRPr/>
            </a:pPr>
            <a:endParaRPr lang="en-US" altLang="nl-NL" sz="2000" dirty="0">
              <a:cs typeface="Arial" panose="020B0604020202020204" pitchFamily="34" charset="0"/>
            </a:endParaRPr>
          </a:p>
          <a:p>
            <a:pPr marL="360363" lvl="2" indent="0" fontAlgn="auto">
              <a:spcAft>
                <a:spcPts val="0"/>
              </a:spcAft>
              <a:buNone/>
              <a:defRPr/>
            </a:pPr>
            <a:endParaRPr lang="en-US" altLang="nl-NL" sz="1900" dirty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nl-NL" sz="2400" dirty="0">
              <a:cs typeface="Arial" panose="020B0604020202020204" pitchFamily="34" charset="0"/>
            </a:endParaRPr>
          </a:p>
          <a:p>
            <a:pPr lvl="5" indent="0">
              <a:buFont typeface="Arial" panose="020B0604020202020204" pitchFamily="34" charset="0"/>
              <a:buNone/>
              <a:defRPr/>
            </a:pPr>
            <a:endParaRPr lang="en-US" altLang="nl-NL" dirty="0">
              <a:cs typeface="Arial" panose="020B0604020202020204" pitchFamily="34" charset="0"/>
            </a:endParaRPr>
          </a:p>
          <a:p>
            <a:pPr lvl="5" indent="0">
              <a:buFont typeface="Arial" panose="020B0604020202020204" pitchFamily="34" charset="0"/>
              <a:buNone/>
              <a:defRPr/>
            </a:pPr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E8E3177-53B4-C388-1583-8C61A9FA8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7033120" cy="369025"/>
          </a:xfrm>
        </p:spPr>
        <p:txBody>
          <a:bodyPr/>
          <a:lstStyle/>
          <a:p>
            <a:r>
              <a:rPr lang="nl-NL" b="1" u="sng" noProof="0" dirty="0"/>
              <a:t>Kandidaatstelling</a:t>
            </a:r>
            <a:endParaRPr lang="nl-NL" b="1" u="sng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260F30-2C93-84C1-CABD-9A81165B7E54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24A01-9242-4CFA-921F-F4D62CE48E2B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4DB3BA-9463-71DA-4C97-C69E431D608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0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7D1F3-E76A-6DE9-44C8-CF890ECEA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ijdelijke aanduiding voor afbeelding 19" descr="Afbeelding met buitenshuis, boom, hemel, Luchtfotografie&#10;&#10;Automatisch gegenereerde beschrijving">
            <a:extLst>
              <a:ext uri="{FF2B5EF4-FFF2-40B4-BE49-F238E27FC236}">
                <a16:creationId xmlns:a16="http://schemas.microsoft.com/office/drawing/2014/main" id="{8C9D99FA-D390-CB77-C480-310AA74BA7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/>
        </p:blipFill>
        <p:spPr>
          <a:xfrm>
            <a:off x="1" y="0"/>
            <a:ext cx="4106461" cy="6858000"/>
          </a:xfrm>
        </p:spPr>
      </p:pic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DB0BCDFE-789D-AAE5-B676-8E66AA3BD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319276" y="1315617"/>
            <a:ext cx="7532528" cy="5174083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nl-NL" sz="2400" b="1" dirty="0">
                <a:cs typeface="Arial" panose="020B0604020202020204" pitchFamily="34" charset="0"/>
              </a:rPr>
              <a:t>Voor </a:t>
            </a:r>
            <a:r>
              <a:rPr lang="en-US" altLang="nl-NL" sz="2400" b="1" dirty="0" err="1">
                <a:cs typeface="Arial" panose="020B0604020202020204" pitchFamily="34" charset="0"/>
              </a:rPr>
              <a:t>nieuwe</a:t>
            </a:r>
            <a:r>
              <a:rPr lang="en-US" altLang="nl-NL" sz="2400" b="1" dirty="0">
                <a:cs typeface="Arial" panose="020B0604020202020204" pitchFamily="34" charset="0"/>
              </a:rPr>
              <a:t> </a:t>
            </a:r>
            <a:r>
              <a:rPr lang="en-US" altLang="nl-NL" sz="2400" b="1" dirty="0" err="1">
                <a:cs typeface="Arial" panose="020B0604020202020204" pitchFamily="34" charset="0"/>
              </a:rPr>
              <a:t>partijen</a:t>
            </a:r>
            <a:r>
              <a:rPr lang="en-US" altLang="nl-NL" sz="2400" b="1" dirty="0">
                <a:cs typeface="Arial" panose="020B0604020202020204" pitchFamily="34" charset="0"/>
              </a:rPr>
              <a:t> </a:t>
            </a:r>
            <a:r>
              <a:rPr lang="en-US" altLang="nl-NL" sz="2400" b="1" dirty="0" err="1">
                <a:cs typeface="Arial" panose="020B0604020202020204" pitchFamily="34" charset="0"/>
              </a:rPr>
              <a:t>komt</a:t>
            </a:r>
            <a:r>
              <a:rPr lang="en-US" altLang="nl-NL" sz="2400" b="1" dirty="0">
                <a:cs typeface="Arial" panose="020B0604020202020204" pitchFamily="34" charset="0"/>
              </a:rPr>
              <a:t> </a:t>
            </a:r>
            <a:r>
              <a:rPr lang="en-US" altLang="nl-NL" sz="2400" b="1" dirty="0" err="1">
                <a:cs typeface="Arial" panose="020B0604020202020204" pitchFamily="34" charset="0"/>
              </a:rPr>
              <a:t>daarbij</a:t>
            </a:r>
            <a:r>
              <a:rPr lang="en-US" altLang="nl-NL" sz="2400" dirty="0">
                <a:cs typeface="Arial" panose="020B0604020202020204" pitchFamily="34" charset="0"/>
              </a:rPr>
              <a:t>: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en-US" altLang="nl-NL" sz="2400" dirty="0">
                <a:cs typeface="Arial" panose="020B0604020202020204" pitchFamily="34" charset="0"/>
              </a:rPr>
              <a:t>20 </a:t>
            </a:r>
            <a:r>
              <a:rPr lang="en-US" altLang="nl-NL" sz="2400" dirty="0" err="1">
                <a:cs typeface="Arial" panose="020B0604020202020204" pitchFamily="34" charset="0"/>
              </a:rPr>
              <a:t>ondersteuningsverklaringen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(H4) (</a:t>
            </a:r>
            <a:r>
              <a:rPr lang="en-US" altLang="nl-NL" sz="2400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dit</a:t>
            </a:r>
            <a:r>
              <a:rPr lang="en-US" altLang="nl-NL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moet</a:t>
            </a:r>
            <a:r>
              <a:rPr lang="en-US" altLang="nl-NL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persoonlijk</a:t>
            </a:r>
            <a:r>
              <a:rPr lang="en-US" altLang="nl-NL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, op het </a:t>
            </a:r>
            <a:r>
              <a:rPr lang="en-US" altLang="nl-NL" sz="2400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gemeentehuis</a:t>
            </a:r>
            <a:r>
              <a:rPr lang="en-US" altLang="nl-NL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)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nl-NL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 (19 </a:t>
            </a:r>
            <a:r>
              <a:rPr lang="en-US" altLang="nl-NL" sz="2400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januari</a:t>
            </a:r>
            <a:r>
              <a:rPr lang="en-US" altLang="nl-NL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tot en met 2 </a:t>
            </a:r>
            <a:r>
              <a:rPr lang="en-US" altLang="nl-NL" sz="2400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februari</a:t>
            </a:r>
            <a:r>
              <a:rPr lang="en-US" altLang="nl-NL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) op </a:t>
            </a:r>
            <a:r>
              <a:rPr lang="en-US" altLang="nl-NL" sz="2400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afspraak</a:t>
            </a:r>
            <a:br>
              <a:rPr lang="en-US" altLang="nl-NL" sz="2400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</a:br>
            <a:endParaRPr lang="en-US" altLang="nl-NL" sz="2400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en-US" altLang="nl-NL" sz="2400" dirty="0" err="1">
                <a:cs typeface="Arial" panose="020B0604020202020204" pitchFamily="34" charset="0"/>
              </a:rPr>
              <a:t>Bewijs</a:t>
            </a:r>
            <a:r>
              <a:rPr lang="en-US" altLang="nl-NL" sz="2400" dirty="0">
                <a:cs typeface="Arial" panose="020B0604020202020204" pitchFamily="34" charset="0"/>
              </a:rPr>
              <a:t> van </a:t>
            </a:r>
            <a:r>
              <a:rPr lang="en-US" altLang="nl-NL" sz="2400" dirty="0" err="1">
                <a:cs typeface="Arial" panose="020B0604020202020204" pitchFamily="34" charset="0"/>
              </a:rPr>
              <a:t>betaling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waarborgsom</a:t>
            </a:r>
            <a:r>
              <a:rPr lang="en-US" altLang="nl-NL" sz="2400" dirty="0">
                <a:cs typeface="Arial" panose="020B0604020202020204" pitchFamily="34" charset="0"/>
              </a:rPr>
              <a:t> € 225,00 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en-US" altLang="nl-NL" sz="2400" i="1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en-US" altLang="nl-NL" sz="1800" i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19 </a:t>
            </a:r>
            <a:r>
              <a:rPr lang="en-US" altLang="nl-NL" sz="1800" i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januari</a:t>
            </a:r>
            <a:r>
              <a:rPr lang="en-US" altLang="nl-NL" sz="1800" i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nl-NL" sz="1800" i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moet</a:t>
            </a:r>
            <a:r>
              <a:rPr lang="en-US" altLang="nl-NL" sz="1800" i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nl-NL" sz="1800" i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waarborgsom</a:t>
            </a:r>
            <a:r>
              <a:rPr lang="en-US" altLang="nl-NL" sz="1800" i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nl-NL" sz="1800" i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ontvangen</a:t>
            </a:r>
            <a:r>
              <a:rPr lang="en-US" altLang="nl-NL" sz="1800" i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nl-NL" sz="1800" i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zijn</a:t>
            </a:r>
            <a:endParaRPr lang="en-US" altLang="nl-NL" sz="1800" i="1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en-US" altLang="nl-NL" sz="2400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en-US" altLang="nl-NL" sz="2400" dirty="0">
                <a:cs typeface="Arial" panose="020B0604020202020204" pitchFamily="34" charset="0"/>
              </a:rPr>
              <a:t>Een </a:t>
            </a:r>
            <a:r>
              <a:rPr lang="en-US" altLang="nl-NL" sz="2400" dirty="0" err="1">
                <a:cs typeface="Arial" panose="020B0604020202020204" pitchFamily="34" charset="0"/>
              </a:rPr>
              <a:t>kopie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geldig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identiteitsbewijs</a:t>
            </a:r>
            <a:r>
              <a:rPr lang="en-US" altLang="nl-NL" sz="2400" dirty="0">
                <a:cs typeface="Arial" panose="020B0604020202020204" pitchFamily="34" charset="0"/>
              </a:rPr>
              <a:t> (</a:t>
            </a:r>
            <a:r>
              <a:rPr lang="en-US" altLang="nl-NL" sz="2400" dirty="0" err="1">
                <a:cs typeface="Arial" panose="020B0604020202020204" pitchFamily="34" charset="0"/>
              </a:rPr>
              <a:t>voor</a:t>
            </a:r>
            <a:r>
              <a:rPr lang="en-US" altLang="nl-NL" sz="2400" dirty="0">
                <a:cs typeface="Arial" panose="020B0604020202020204" pitchFamily="34" charset="0"/>
              </a:rPr>
              <a:t>- </a:t>
            </a:r>
            <a:r>
              <a:rPr lang="en-US" altLang="nl-NL" sz="2400" dirty="0" err="1">
                <a:cs typeface="Arial" panose="020B0604020202020204" pitchFamily="34" charset="0"/>
              </a:rPr>
              <a:t>en</a:t>
            </a:r>
            <a:r>
              <a:rPr lang="en-US" altLang="nl-NL" sz="2400" dirty="0">
                <a:cs typeface="Arial" panose="020B0604020202020204" pitchFamily="34" charset="0"/>
              </a:rPr>
              <a:t>      </a:t>
            </a:r>
            <a:r>
              <a:rPr lang="en-US" altLang="nl-NL" sz="2400" dirty="0" err="1">
                <a:cs typeface="Arial" panose="020B0604020202020204" pitchFamily="34" charset="0"/>
              </a:rPr>
              <a:t>achterkant</a:t>
            </a:r>
            <a:r>
              <a:rPr lang="en-US" altLang="nl-NL" sz="2400" dirty="0">
                <a:cs typeface="Arial" panose="020B0604020202020204" pitchFamily="34" charset="0"/>
              </a:rPr>
              <a:t>)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nl-NL" sz="2400" dirty="0"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nl-NL" sz="2400" b="1" dirty="0" err="1">
                <a:cs typeface="Arial" panose="020B0604020202020204" pitchFamily="34" charset="0"/>
              </a:rPr>
              <a:t>Voorinlevering</a:t>
            </a:r>
            <a:r>
              <a:rPr lang="en-US" altLang="nl-NL" sz="2400" b="1" dirty="0">
                <a:cs typeface="Arial" panose="020B0604020202020204" pitchFamily="34" charset="0"/>
              </a:rPr>
              <a:t> </a:t>
            </a:r>
            <a:r>
              <a:rPr lang="en-US" altLang="nl-NL" sz="2400" b="1" dirty="0" err="1">
                <a:cs typeface="Arial" panose="020B0604020202020204" pitchFamily="34" charset="0"/>
              </a:rPr>
              <a:t>documenten</a:t>
            </a:r>
            <a:r>
              <a:rPr lang="en-US" altLang="nl-NL" sz="2400" b="1" dirty="0">
                <a:cs typeface="Arial" panose="020B0604020202020204" pitchFamily="34" charset="0"/>
              </a:rPr>
              <a:t>: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nl-NL" sz="2400" dirty="0">
                <a:cs typeface="Arial" panose="020B0604020202020204" pitchFamily="34" charset="0"/>
              </a:rPr>
              <a:t>U </a:t>
            </a:r>
            <a:r>
              <a:rPr lang="en-US" altLang="nl-NL" sz="2400" dirty="0" err="1">
                <a:cs typeface="Arial" panose="020B0604020202020204" pitchFamily="34" charset="0"/>
              </a:rPr>
              <a:t>kunt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hiervoor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een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afspraak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inplannen</a:t>
            </a:r>
            <a:r>
              <a:rPr lang="en-US" altLang="nl-NL" sz="2400" dirty="0">
                <a:cs typeface="Arial" panose="020B0604020202020204" pitchFamily="34" charset="0"/>
              </a:rPr>
              <a:t> via Astrid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en-US" altLang="nl-NL" sz="2400" dirty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en-US" sz="2400" dirty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endParaRPr lang="nl-NL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EEA5D13-B108-6454-F63E-8A9705460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911" y="720000"/>
            <a:ext cx="7034400" cy="370613"/>
          </a:xfrm>
        </p:spPr>
        <p:txBody>
          <a:bodyPr/>
          <a:lstStyle/>
          <a:p>
            <a:r>
              <a:rPr lang="nl-NL" b="1" u="sng" noProof="0" dirty="0"/>
              <a:t>Kandidaatstelling</a:t>
            </a:r>
            <a:endParaRPr lang="nl-NL" b="1" u="sng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606A49-44F6-5DE8-3F32-DBF80207A7A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324A01-9242-4CFA-921F-F4D62CE48E2B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0940F3-D2A2-CA82-047C-858D8523D9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2032" y="6344941"/>
            <a:ext cx="5244695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CDCABCA-2DDE-C603-E198-2A00386F9F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C2531-0AB4-1D41-6271-F32C2B7E0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13" descr="Afbeelding met wolk, buitenshuis, Luchtfotografie, hemel&#10;&#10;Automatisch gegenereerde beschrijving">
            <a:extLst>
              <a:ext uri="{FF2B5EF4-FFF2-40B4-BE49-F238E27FC236}">
                <a16:creationId xmlns:a16="http://schemas.microsoft.com/office/drawing/2014/main" id="{7FC204FE-1CE9-8565-266D-AE5D776FB7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-260" r="55976" b="290"/>
          <a:stretch/>
        </p:blipFill>
        <p:spPr>
          <a:xfrm>
            <a:off x="1" y="0"/>
            <a:ext cx="2549562" cy="6858000"/>
          </a:xfrm>
        </p:spPr>
      </p:pic>
      <p:sp>
        <p:nvSpPr>
          <p:cNvPr id="9" name="Tijdelijke aanduiding voor verticale tekst 8">
            <a:extLst>
              <a:ext uri="{FF2B5EF4-FFF2-40B4-BE49-F238E27FC236}">
                <a16:creationId xmlns:a16="http://schemas.microsoft.com/office/drawing/2014/main" id="{BA4DD649-5117-E6ED-6F3C-0B6697005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678654" y="1594412"/>
            <a:ext cx="9348523" cy="4963402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2400" dirty="0">
                <a:cs typeface="Arial" panose="020B0604020202020204" pitchFamily="34" charset="0"/>
              </a:rPr>
              <a:t>3 </a:t>
            </a:r>
            <a:r>
              <a:rPr lang="en-US" altLang="nl-NL" sz="2400" dirty="0" err="1">
                <a:cs typeface="Arial" panose="020B0604020202020204" pitchFamily="34" charset="0"/>
              </a:rPr>
              <a:t>februari</a:t>
            </a:r>
            <a:r>
              <a:rPr lang="en-US" altLang="nl-NL" sz="2400" dirty="0">
                <a:cs typeface="Arial" panose="020B0604020202020204" pitchFamily="34" charset="0"/>
              </a:rPr>
              <a:t> (16.00 </a:t>
            </a:r>
            <a:r>
              <a:rPr lang="en-US" altLang="nl-NL" sz="2400" dirty="0" err="1">
                <a:cs typeface="Arial" panose="020B0604020202020204" pitchFamily="34" charset="0"/>
              </a:rPr>
              <a:t>uur</a:t>
            </a:r>
            <a:r>
              <a:rPr lang="en-US" altLang="nl-NL" sz="2400" dirty="0">
                <a:cs typeface="Arial" panose="020B0604020202020204" pitchFamily="34" charset="0"/>
              </a:rPr>
              <a:t>) </a:t>
            </a:r>
            <a:r>
              <a:rPr lang="en-US" altLang="nl-NL" sz="2400" dirty="0" err="1">
                <a:cs typeface="Arial" panose="020B0604020202020204" pitchFamily="34" charset="0"/>
              </a:rPr>
              <a:t>besloten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zitting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centraal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stembureau</a:t>
            </a:r>
            <a:endParaRPr lang="en-US" altLang="nl-NL" sz="2400" dirty="0">
              <a:cs typeface="Arial" panose="020B0604020202020204" pitchFamily="34" charset="0"/>
            </a:endParaRPr>
          </a:p>
          <a:p>
            <a:pPr marL="2857500" lvl="5" indent="-342900">
              <a:defRPr/>
            </a:pPr>
            <a:r>
              <a:rPr lang="en-US" altLang="nl-NL" sz="2400" dirty="0" err="1">
                <a:cs typeface="Arial" panose="020B0604020202020204" pitchFamily="34" charset="0"/>
              </a:rPr>
              <a:t>Toetsing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ingeleverde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lijsten</a:t>
            </a:r>
            <a:endParaRPr lang="en-US" altLang="nl-NL" sz="2400" dirty="0">
              <a:cs typeface="Arial" panose="020B0604020202020204" pitchFamily="34" charset="0"/>
            </a:endParaRPr>
          </a:p>
          <a:p>
            <a:pPr marL="2857500" lvl="5" indent="-342900">
              <a:defRPr/>
            </a:pPr>
            <a:r>
              <a:rPr lang="en-US" altLang="nl-NL" sz="2400" dirty="0" err="1">
                <a:cs typeface="Arial" panose="020B0604020202020204" pitchFamily="34" charset="0"/>
              </a:rPr>
              <a:t>Evt</a:t>
            </a:r>
            <a:r>
              <a:rPr lang="en-US" altLang="nl-NL" sz="2400" dirty="0">
                <a:cs typeface="Arial" panose="020B0604020202020204" pitchFamily="34" charset="0"/>
              </a:rPr>
              <a:t>. </a:t>
            </a:r>
            <a:r>
              <a:rPr lang="en-US" altLang="nl-NL" sz="2400" dirty="0" err="1">
                <a:cs typeface="Arial" panose="020B0604020202020204" pitchFamily="34" charset="0"/>
              </a:rPr>
              <a:t>kennisgeving</a:t>
            </a:r>
            <a:r>
              <a:rPr lang="en-US" altLang="nl-NL" sz="2400" dirty="0">
                <a:cs typeface="Arial" panose="020B0604020202020204" pitchFamily="34" charset="0"/>
              </a:rPr>
              <a:t> van </a:t>
            </a:r>
            <a:r>
              <a:rPr lang="en-US" altLang="nl-NL" sz="2400" dirty="0" err="1">
                <a:cs typeface="Arial" panose="020B0604020202020204" pitchFamily="34" charset="0"/>
              </a:rPr>
              <a:t>verzuim</a:t>
            </a:r>
            <a:endParaRPr lang="nl-NL" altLang="nl-NL" sz="2400" dirty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endParaRPr lang="en-US" altLang="nl-NL" sz="2400" dirty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2400" dirty="0" err="1">
                <a:cs typeface="Arial" panose="020B0604020202020204" pitchFamily="34" charset="0"/>
              </a:rPr>
              <a:t>Herstel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mogelijkheid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verzuim</a:t>
            </a:r>
            <a:endParaRPr lang="en-US" altLang="nl-NL" sz="2400" dirty="0">
              <a:cs typeface="Arial" panose="020B0604020202020204" pitchFamily="34" charset="0"/>
            </a:endParaRPr>
          </a:p>
          <a:p>
            <a:pPr marL="2857500" lvl="5" indent="-342900">
              <a:defRPr/>
            </a:pPr>
            <a:r>
              <a:rPr lang="en-US" altLang="nl-NL" sz="2400" dirty="0">
                <a:cs typeface="Arial" panose="020B0604020202020204" pitchFamily="34" charset="0"/>
              </a:rPr>
              <a:t>4 en 5 </a:t>
            </a:r>
            <a:r>
              <a:rPr lang="en-US" altLang="nl-NL" sz="2400" dirty="0" err="1">
                <a:cs typeface="Arial" panose="020B0604020202020204" pitchFamily="34" charset="0"/>
              </a:rPr>
              <a:t>februari</a:t>
            </a:r>
            <a:r>
              <a:rPr lang="en-US" altLang="nl-NL" sz="2400" dirty="0">
                <a:cs typeface="Arial" panose="020B0604020202020204" pitchFamily="34" charset="0"/>
              </a:rPr>
              <a:t> van 9.00 -17.00 </a:t>
            </a:r>
            <a:r>
              <a:rPr lang="en-US" altLang="nl-NL" sz="2400" dirty="0" err="1">
                <a:cs typeface="Arial" panose="020B0604020202020204" pitchFamily="34" charset="0"/>
              </a:rPr>
              <a:t>uur</a:t>
            </a:r>
            <a:endParaRPr lang="en-US" altLang="nl-NL" sz="2400" dirty="0">
              <a:cs typeface="Arial" panose="020B0604020202020204" pitchFamily="34" charset="0"/>
            </a:endParaRPr>
          </a:p>
          <a:p>
            <a:pPr marL="2857500" lvl="5" indent="-342900">
              <a:defRPr/>
            </a:pPr>
            <a:br>
              <a:rPr lang="en-US" altLang="nl-NL" sz="2400" dirty="0">
                <a:cs typeface="Arial" panose="020B0604020202020204" pitchFamily="34" charset="0"/>
              </a:rPr>
            </a:br>
            <a:endParaRPr lang="en-US" altLang="nl-NL" sz="2400" dirty="0"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nl-NL" sz="2400" dirty="0">
                <a:cs typeface="Arial" panose="020B0604020202020204" pitchFamily="34" charset="0"/>
              </a:rPr>
              <a:t>6 </a:t>
            </a:r>
            <a:r>
              <a:rPr lang="en-US" altLang="nl-NL" sz="2400" dirty="0" err="1">
                <a:cs typeface="Arial" panose="020B0604020202020204" pitchFamily="34" charset="0"/>
              </a:rPr>
              <a:t>februari</a:t>
            </a:r>
            <a:r>
              <a:rPr lang="en-US" altLang="nl-NL" sz="2400" dirty="0">
                <a:cs typeface="Arial" panose="020B0604020202020204" pitchFamily="34" charset="0"/>
              </a:rPr>
              <a:t> 2026 (17.00 </a:t>
            </a:r>
            <a:r>
              <a:rPr lang="en-US" altLang="nl-NL" sz="2400" dirty="0" err="1">
                <a:cs typeface="Arial" panose="020B0604020202020204" pitchFamily="34" charset="0"/>
              </a:rPr>
              <a:t>uur</a:t>
            </a:r>
            <a:r>
              <a:rPr lang="en-US" altLang="nl-NL" sz="2400" dirty="0">
                <a:cs typeface="Arial" panose="020B0604020202020204" pitchFamily="34" charset="0"/>
              </a:rPr>
              <a:t>) </a:t>
            </a:r>
            <a:r>
              <a:rPr lang="en-US" altLang="nl-NL" sz="2400" dirty="0" err="1">
                <a:cs typeface="Arial" panose="020B0604020202020204" pitchFamily="34" charset="0"/>
              </a:rPr>
              <a:t>openbare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zitting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centraal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stembureau</a:t>
            </a:r>
            <a:endParaRPr lang="en-US" altLang="nl-NL" sz="2400" dirty="0">
              <a:cs typeface="Arial" panose="020B0604020202020204" pitchFamily="34" charset="0"/>
            </a:endParaRPr>
          </a:p>
          <a:p>
            <a:pPr marL="2857500" lvl="5" indent="-342900">
              <a:defRPr/>
            </a:pPr>
            <a:r>
              <a:rPr lang="en-US" altLang="nl-NL" sz="2400" dirty="0" err="1">
                <a:cs typeface="Arial" panose="020B0604020202020204" pitchFamily="34" charset="0"/>
              </a:rPr>
              <a:t>Definitieve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vaststelling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kandidatenlijsten</a:t>
            </a:r>
            <a:endParaRPr lang="en-US" altLang="nl-NL" sz="2400" dirty="0">
              <a:cs typeface="Arial" panose="020B0604020202020204" pitchFamily="34" charset="0"/>
            </a:endParaRPr>
          </a:p>
          <a:p>
            <a:pPr marL="2857500" lvl="5" indent="-342900">
              <a:defRPr/>
            </a:pPr>
            <a:r>
              <a:rPr lang="en-US" altLang="nl-NL" sz="2400" dirty="0" err="1">
                <a:cs typeface="Arial" panose="020B0604020202020204" pitchFamily="34" charset="0"/>
              </a:rPr>
              <a:t>Nummering</a:t>
            </a:r>
            <a:r>
              <a:rPr lang="en-US" altLang="nl-NL" sz="2400" dirty="0">
                <a:cs typeface="Arial" panose="020B0604020202020204" pitchFamily="34" charset="0"/>
              </a:rPr>
              <a:t> </a:t>
            </a:r>
            <a:r>
              <a:rPr lang="en-US" altLang="nl-NL" sz="2400" dirty="0" err="1">
                <a:cs typeface="Arial" panose="020B0604020202020204" pitchFamily="34" charset="0"/>
              </a:rPr>
              <a:t>lijsten</a:t>
            </a:r>
            <a:endParaRPr lang="en-US" altLang="nl-NL" sz="2400" dirty="0"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A10831F-E66E-BA01-B87A-ADF593CD5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88" y="720924"/>
            <a:ext cx="5277600" cy="873488"/>
          </a:xfrm>
        </p:spPr>
        <p:txBody>
          <a:bodyPr/>
          <a:lstStyle/>
          <a:p>
            <a:r>
              <a:rPr lang="nl-NL" b="1" u="sng" noProof="0" dirty="0"/>
              <a:t>Kandidaatstelling</a:t>
            </a:r>
            <a:endParaRPr lang="nl-NL" b="1" u="sng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21F075-5DA8-68E7-679D-1D2113B5C77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81441" y="7132019"/>
            <a:ext cx="2913306" cy="1447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D408B-0A4D-4207-BD31-0F8611457D87}" type="datetime4">
              <a:rPr kumimoji="0" lang="nl-NL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 juli 2025</a:t>
            </a:fld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E682514-199D-50A5-12AB-0B0D32CBB9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32032" y="6344941"/>
            <a:ext cx="5244695" cy="144759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Plaats hier je voettekst</a:t>
            </a: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206738-54A8-E8FB-4603-DEAD206BCC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71275" y="6286500"/>
            <a:ext cx="344954" cy="27131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43DB9-9987-4157-AB9C-CEA8D7D910BB}" type="slidenum">
              <a:rPr kumimoji="0" lang="nl-NL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90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BLANGUAGEID" val="nl-NL"/>
</p:tagLst>
</file>

<file path=ppt/theme/theme1.xml><?xml version="1.0" encoding="utf-8"?>
<a:theme xmlns:a="http://schemas.openxmlformats.org/drawingml/2006/main" name="Templateset - gemeente Krimpenerwaard">
  <a:themeElements>
    <a:clrScheme name="PPT - Groen &amp; grijs">
      <a:dk1>
        <a:srgbClr val="211F26"/>
      </a:dk1>
      <a:lt1>
        <a:srgbClr val="FFFFFF"/>
      </a:lt1>
      <a:dk2>
        <a:srgbClr val="8B859B"/>
      </a:dk2>
      <a:lt2>
        <a:srgbClr val="DADADA"/>
      </a:lt2>
      <a:accent1>
        <a:srgbClr val="003E51"/>
      </a:accent1>
      <a:accent2>
        <a:srgbClr val="71C5E8"/>
      </a:accent2>
      <a:accent3>
        <a:srgbClr val="00B1EB"/>
      </a:accent3>
      <a:accent4>
        <a:srgbClr val="006D9E"/>
      </a:accent4>
      <a:accent5>
        <a:srgbClr val="00843D"/>
      </a:accent5>
      <a:accent6>
        <a:srgbClr val="78BE20"/>
      </a:accent6>
      <a:hlink>
        <a:srgbClr val="006D9E"/>
      </a:hlink>
      <a:folHlink>
        <a:srgbClr val="71C5E8"/>
      </a:folHlink>
    </a:clrScheme>
    <a:fontScheme name="Lettertypen gemeente Krimpenerwa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200"/>
          </a:spcBef>
          <a:spcAft>
            <a:spcPts val="2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475</TotalTime>
  <Words>863</Words>
  <Application>Microsoft Office PowerPoint</Application>
  <PresentationFormat>Breedbeeld</PresentationFormat>
  <Paragraphs>196</Paragraphs>
  <Slides>14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Segoe UI</vt:lpstr>
      <vt:lpstr>Segoe UI Light</vt:lpstr>
      <vt:lpstr>Wingdings</vt:lpstr>
      <vt:lpstr>Wingdings 2</vt:lpstr>
      <vt:lpstr>Templateset - gemeente Krimpenerwaard</vt:lpstr>
      <vt:lpstr>Titeldia (groen)</vt:lpstr>
      <vt:lpstr>Voorstellen </vt:lpstr>
      <vt:lpstr>Programma </vt:lpstr>
      <vt:lpstr>Planning</vt:lpstr>
      <vt:lpstr>Gebruik van de naam van de politieke groepering</vt:lpstr>
      <vt:lpstr>Kandidaatstelling</vt:lpstr>
      <vt:lpstr>Kandidaatstelling</vt:lpstr>
      <vt:lpstr>Kandidaatstelling</vt:lpstr>
      <vt:lpstr>Kandidaatstelling</vt:lpstr>
      <vt:lpstr>Kandidaatstelling</vt:lpstr>
      <vt:lpstr>Verkiezingsdag</vt:lpstr>
      <vt:lpstr>Uitslag</vt:lpstr>
      <vt:lpstr>Afbeelding (tekstblok rechtsonder)</vt:lpstr>
      <vt:lpstr>Titeldia (wit)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Astrid Smulders</dc:creator>
  <cp:lastModifiedBy>Astrid Smulders</cp:lastModifiedBy>
  <cp:revision>66</cp:revision>
  <dcterms:created xsi:type="dcterms:W3CDTF">2025-07-08T10:36:24Z</dcterms:created>
  <dcterms:modified xsi:type="dcterms:W3CDTF">2025-07-14T11:20:38Z</dcterms:modified>
</cp:coreProperties>
</file>