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9" r:id="rId2"/>
    <p:sldId id="3467" r:id="rId3"/>
    <p:sldId id="3499" r:id="rId4"/>
    <p:sldId id="3501" r:id="rId5"/>
    <p:sldId id="3496" r:id="rId6"/>
    <p:sldId id="3454" r:id="rId7"/>
    <p:sldId id="3453" r:id="rId8"/>
    <p:sldId id="3502" r:id="rId9"/>
    <p:sldId id="3498" r:id="rId10"/>
    <p:sldId id="3503" r:id="rId11"/>
    <p:sldId id="3505" r:id="rId12"/>
    <p:sldId id="3508" r:id="rId13"/>
    <p:sldId id="3509" r:id="rId14"/>
    <p:sldId id="3511" r:id="rId15"/>
    <p:sldId id="3510" r:id="rId16"/>
    <p:sldId id="3512" r:id="rId17"/>
    <p:sldId id="3466" r:id="rId18"/>
  </p:sldIdLst>
  <p:sldSz cx="12192000" cy="6858000"/>
  <p:notesSz cx="6858000" cy="9144000"/>
  <p:custDataLst>
    <p:tags r:id="rId2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3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3955-8C00-450F-AD0E-9B239EC363A8}" type="datetimeFigureOut">
              <a:rPr lang="nl-NL" smtClean="0"/>
              <a:t>14-7-2025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BFCF5-8D0F-4E8E-BCD8-B8F0527D91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4647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Via deze link kunt u alle informatie vinden. Handreiking, handboek integriteit voor politieke ambtsdragers, informatieve </a:t>
            </a:r>
            <a:r>
              <a:rPr lang="nl-NL" dirty="0" err="1"/>
              <a:t>fimpjes</a:t>
            </a:r>
            <a:r>
              <a:rPr lang="nl-NL" dirty="0"/>
              <a:t> en diverse tools etc.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FCF5-8D0F-4E8E-BCD8-B8F0527D91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61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 heeft ook nog de mogelijkheid om zelf posters te plakken, sandwichborden. De regels worden u nog toegezonden. Aanplakbeleid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FCF5-8D0F-4E8E-BCD8-B8F0527D91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43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14 april beëdiging commissieleden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FCF5-8D0F-4E8E-BCD8-B8F0527D91C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411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Art. 35 lid 2 Gemeentewet    De burgemeester wordt geïnformeerd over de uitkomsten van de college-onderhandelingen. Hij wordt alsdan in de gelegenheid gesteld zijn opvattingen over voorstellen ten behoeve van het collegeprogramma kenbaar te maken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BFCF5-8D0F-4E8E-BCD8-B8F0527D91C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15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jdelijke aanduiding voor afbeelding 9">
            <a:extLst>
              <a:ext uri="{FF2B5EF4-FFF2-40B4-BE49-F238E27FC236}">
                <a16:creationId xmlns:a16="http://schemas.microsoft.com/office/drawing/2014/main" id="{8D2181BF-AE96-5FAE-34F1-DA87F40E69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83369"/>
            <a:ext cx="12192000" cy="7141369"/>
          </a:xfrm>
          <a:custGeom>
            <a:avLst/>
            <a:gdLst>
              <a:gd name="connsiteX0" fmla="*/ 11553301 w 12192000"/>
              <a:gd name="connsiteY0" fmla="*/ 0 h 7141369"/>
              <a:gd name="connsiteX1" fmla="*/ 12109974 w 12192000"/>
              <a:gd name="connsiteY1" fmla="*/ 0 h 7141369"/>
              <a:gd name="connsiteX2" fmla="*/ 12192000 w 12192000"/>
              <a:gd name="connsiteY2" fmla="*/ 82026 h 7141369"/>
              <a:gd name="connsiteX3" fmla="*/ 12192000 w 12192000"/>
              <a:gd name="connsiteY3" fmla="*/ 149612 h 7141369"/>
              <a:gd name="connsiteX4" fmla="*/ 12192000 w 12192000"/>
              <a:gd name="connsiteY4" fmla="*/ 283369 h 7141369"/>
              <a:gd name="connsiteX5" fmla="*/ 12192000 w 12192000"/>
              <a:gd name="connsiteY5" fmla="*/ 395627 h 7141369"/>
              <a:gd name="connsiteX6" fmla="*/ 12192000 w 12192000"/>
              <a:gd name="connsiteY6" fmla="*/ 806004 h 7141369"/>
              <a:gd name="connsiteX7" fmla="*/ 12192000 w 12192000"/>
              <a:gd name="connsiteY7" fmla="*/ 7141369 h 7141369"/>
              <a:gd name="connsiteX8" fmla="*/ 0 w 12192000"/>
              <a:gd name="connsiteY8" fmla="*/ 7141369 h 7141369"/>
              <a:gd name="connsiteX9" fmla="*/ 0 w 12192000"/>
              <a:gd name="connsiteY9" fmla="*/ 283369 h 7141369"/>
              <a:gd name="connsiteX10" fmla="*/ 11471275 w 12192000"/>
              <a:gd name="connsiteY10" fmla="*/ 283369 h 7141369"/>
              <a:gd name="connsiteX11" fmla="*/ 11471275 w 12192000"/>
              <a:gd name="connsiteY11" fmla="*/ 149612 h 7141369"/>
              <a:gd name="connsiteX12" fmla="*/ 11471275 w 12192000"/>
              <a:gd name="connsiteY12" fmla="*/ 82026 h 7141369"/>
              <a:gd name="connsiteX13" fmla="*/ 11553301 w 12192000"/>
              <a:gd name="connsiteY13" fmla="*/ 0 h 714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7141369">
                <a:moveTo>
                  <a:pt x="11553301" y="0"/>
                </a:moveTo>
                <a:lnTo>
                  <a:pt x="12109974" y="0"/>
                </a:lnTo>
                <a:cubicBezTo>
                  <a:pt x="12155276" y="0"/>
                  <a:pt x="12192000" y="36724"/>
                  <a:pt x="12192000" y="82026"/>
                </a:cubicBezTo>
                <a:lnTo>
                  <a:pt x="12192000" y="149612"/>
                </a:lnTo>
                <a:lnTo>
                  <a:pt x="12192000" y="283369"/>
                </a:lnTo>
                <a:lnTo>
                  <a:pt x="12192000" y="395627"/>
                </a:lnTo>
                <a:lnTo>
                  <a:pt x="12192000" y="806004"/>
                </a:lnTo>
                <a:lnTo>
                  <a:pt x="12192000" y="7141369"/>
                </a:lnTo>
                <a:lnTo>
                  <a:pt x="0" y="7141369"/>
                </a:lnTo>
                <a:lnTo>
                  <a:pt x="0" y="283369"/>
                </a:lnTo>
                <a:lnTo>
                  <a:pt x="11471275" y="283369"/>
                </a:lnTo>
                <a:lnTo>
                  <a:pt x="11471275" y="149612"/>
                </a:lnTo>
                <a:lnTo>
                  <a:pt x="11471275" y="82026"/>
                </a:lnTo>
                <a:cubicBezTo>
                  <a:pt x="11471275" y="36724"/>
                  <a:pt x="11507999" y="0"/>
                  <a:pt x="115533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none" tIns="0" rIns="828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146" name="Tijdelijke aanduiding voor tekst 23">
            <a:extLst>
              <a:ext uri="{FF2B5EF4-FFF2-40B4-BE49-F238E27FC236}">
                <a16:creationId xmlns:a16="http://schemas.microsoft.com/office/drawing/2014/main" id="{1D7663F4-7717-9053-2E28-7792CE666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240000">
            <a:off x="-3822637" y="1982959"/>
            <a:ext cx="9995223" cy="3444852"/>
          </a:xfrm>
          <a:custGeom>
            <a:avLst/>
            <a:gdLst>
              <a:gd name="connsiteX0" fmla="*/ 213258 w 9995223"/>
              <a:gd name="connsiteY0" fmla="*/ 31655 h 3444852"/>
              <a:gd name="connsiteX1" fmla="*/ 9586780 w 9995223"/>
              <a:gd name="connsiteY1" fmla="*/ 568 h 3444852"/>
              <a:gd name="connsiteX2" fmla="*/ 9831452 w 9995223"/>
              <a:gd name="connsiteY2" fmla="*/ 213259 h 3444852"/>
              <a:gd name="connsiteX3" fmla="*/ 9994656 w 9995223"/>
              <a:gd name="connsiteY3" fmla="*/ 2547190 h 3444852"/>
              <a:gd name="connsiteX4" fmla="*/ 9781966 w 9995223"/>
              <a:gd name="connsiteY4" fmla="*/ 2791863 h 3444852"/>
              <a:gd name="connsiteX5" fmla="*/ 451893 w 9995223"/>
              <a:gd name="connsiteY5" fmla="*/ 3444285 h 3444852"/>
              <a:gd name="connsiteX6" fmla="*/ 207220 w 9995223"/>
              <a:gd name="connsiteY6" fmla="*/ 3231595 h 3444852"/>
              <a:gd name="connsiteX7" fmla="*/ 568 w 9995223"/>
              <a:gd name="connsiteY7" fmla="*/ 276328 h 3444852"/>
              <a:gd name="connsiteX8" fmla="*/ 213258 w 9995223"/>
              <a:gd name="connsiteY8" fmla="*/ 31655 h 344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95223" h="3444852">
                <a:moveTo>
                  <a:pt x="213258" y="31655"/>
                </a:moveTo>
                <a:lnTo>
                  <a:pt x="9586780" y="568"/>
                </a:lnTo>
                <a:cubicBezTo>
                  <a:pt x="9713056" y="-8262"/>
                  <a:pt x="9822621" y="86981"/>
                  <a:pt x="9831452" y="213259"/>
                </a:cubicBezTo>
                <a:lnTo>
                  <a:pt x="9994656" y="2547190"/>
                </a:lnTo>
                <a:cubicBezTo>
                  <a:pt x="10003486" y="2673468"/>
                  <a:pt x="9908242" y="2783033"/>
                  <a:pt x="9781966" y="2791863"/>
                </a:cubicBezTo>
                <a:lnTo>
                  <a:pt x="451893" y="3444285"/>
                </a:lnTo>
                <a:cubicBezTo>
                  <a:pt x="325615" y="3453115"/>
                  <a:pt x="216050" y="3357872"/>
                  <a:pt x="207220" y="3231595"/>
                </a:cubicBezTo>
                <a:lnTo>
                  <a:pt x="568" y="276328"/>
                </a:lnTo>
                <a:cubicBezTo>
                  <a:pt x="-8263" y="150050"/>
                  <a:pt x="86981" y="40486"/>
                  <a:pt x="213258" y="31655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nl-NL"/>
              <a:t>&lt;?xml version="1.0" encoding="UTF-8"?&gt;&lt;svg id="Laag_1" data-name="Laag 1" xmlns="http://www.w3.org/2000/svg" viewBox="0 0 2619.86 673.71"&gt;  &lt;defs&gt;    &lt;style&gt;      .cls-1 {        fill: #003e50;        stroke-width: 0px;      }    &lt;/style&gt;  &lt;/defs&gt;  &lt;path class="cls-1" d="M1565.41,49.45L822.86,0c-10.05,0-18.2,8.15-18.2,18.2v235.2c0,10.05,8.15,18.2,18.2,18.2h742.55c10.05,0,18.2-8.15,18.2-18.2V67.65c0-10.05-8.15-18.2-18.2-18.2Z"/&gt;  &lt;path class="cls-1" d="M1565.41,522.41l-742.55,49.45c-10.05,0-18.2-8.15-18.2-18.2v-235.2c0-10.05,8.15-18.2,18.2-18.2h742.55c10.05,0,18.2,8.15,18.2,18.2v185.75c0,10.05-8.15,18.2-18.2,18.2Z"/&gt;  &lt;path class="cls-1" d="M18.2,49.45L760.75,0c10.05,0,18.2,8.15,18.2,18.2v235.2c0,10.05-8.15,18.2-18.2,18.2H18.2C8.15,271.6,0,263.45,0,253.4V67.65c0-10.05,8.15-18.2,18.2-18.2Z"/&gt;  &lt;path class="cls-1" d="M18.2,522.41l742.55,49.45c10.05,0,18.2-8.15,18.2-18.2v-235.2c0-10.05-8.15-18.2-18.2-18.2H18.2C8.15,300.26,0,308.41,0,318.46v185.75c0,10.05,8.15,18.2,18.2,18.2Z"/&gt;  &lt;path class="cls-1" d="M2190.23,38.37l-350.9,32.44c-10.05,0-18.2,8.15-18.2,18.2v235.78c0,10.05,8.15,18.2,18.2,18.2h350.9c10.05,0,18.2-8.15,18.2-18.2V56.57c0-10.05-8.15-18.2-18.2-18.2Z"/&gt;  &lt;path class="cls-1" d="M2601.66,673.71l-350.9-32.44c-10.05,0-18.2-8.15-18.2-18.2v-235.78c0-10.05,8.15-18.2,18.2-18.2h350.9c10.05,0,18.2,8.15,18.2,18.2v268.22c0,10.05-8.15,18.2-18.2,18.2Z"/&gt;  &lt;path class="cls-1" d="M2250.76,38.37l350.9,32.44c10.05,0,18.2,8.15,18.2,18.2v235.78c0,10.05-8.15,18.2-18.2,18.2h-350.9c-10.05,0-18.2-8.15-18.2-18.2V56.57c0-10.05,8.15-18.2,18.2-18.2Z"/&gt;  &lt;path class="cls-1" d="M1839.33,673.71l350.9-32.44c10.05,0,18.2-8.15,18.2-18.2v-235.78c0-10.05-8.15-18.2-18.2-18.2h-350.9c-10.05,0-18.2,8.15-18.2,18.2v268.22c0,10.05,8.15,18.2,18.2,18.2Z"/&gt;&lt;/svg&gt;</a:t>
            </a:r>
            <a:endParaRPr lang="nl-NL" dirty="0"/>
          </a:p>
        </p:txBody>
      </p:sp>
      <p:sp>
        <p:nvSpPr>
          <p:cNvPr id="60" name="Tijdelijke aanduiding voor tekst 59">
            <a:extLst>
              <a:ext uri="{FF2B5EF4-FFF2-40B4-BE49-F238E27FC236}">
                <a16:creationId xmlns:a16="http://schemas.microsoft.com/office/drawing/2014/main" id="{C3E8941A-023B-98E9-8FA2-6358747D49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  <a:solidFill>
            <a:schemeClr val="bg1"/>
          </a:solidFill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333729"/>
            <a:ext cx="3600000" cy="180000"/>
          </a:xfrm>
        </p:spPr>
        <p:txBody>
          <a:bodyPr anchor="t"/>
          <a:lstStyle>
            <a:lvl1pPr algn="l">
              <a:lnSpc>
                <a:spcPct val="80000"/>
              </a:lnSpc>
              <a:defRPr sz="1600" b="0">
                <a:solidFill>
                  <a:schemeClr val="accent1"/>
                </a:solidFill>
              </a:defRPr>
            </a:lvl1pPr>
          </a:lstStyle>
          <a:p>
            <a:r>
              <a:rPr lang="nl-NL" noProof="0" dirty="0" err="1"/>
              <a:t>Titeldia</a:t>
            </a:r>
            <a:r>
              <a:rPr lang="nl-NL" noProof="0" dirty="0"/>
              <a:t> (groen)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9050" y="4165977"/>
            <a:ext cx="6776427" cy="3600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 dirty="0"/>
              <a:t>Ruimte voor een subtitel</a:t>
            </a:r>
          </a:p>
        </p:txBody>
      </p:sp>
      <p:sp>
        <p:nvSpPr>
          <p:cNvPr id="32" name="Tijdelijke aanduiding voor tekst 31">
            <a:extLst>
              <a:ext uri="{FF2B5EF4-FFF2-40B4-BE49-F238E27FC236}">
                <a16:creationId xmlns:a16="http://schemas.microsoft.com/office/drawing/2014/main" id="{C2E50591-0D87-4682-467C-A98610D46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9049" y="2852279"/>
            <a:ext cx="6776427" cy="1181621"/>
          </a:xfrm>
        </p:spPr>
        <p:txBody>
          <a:bodyPr anchor="ctr"/>
          <a:lstStyle>
            <a:lvl1pPr marL="0" indent="0">
              <a:buFontTx/>
              <a:buNone/>
              <a:defRPr sz="4000" b="0" cap="all" baseline="0">
                <a:solidFill>
                  <a:schemeClr val="bg1"/>
                </a:solidFill>
              </a:defRPr>
            </a:lvl1pPr>
            <a:lvl2pPr marL="177800" indent="0">
              <a:buFontTx/>
              <a:buNone/>
              <a:defRPr>
                <a:solidFill>
                  <a:schemeClr val="bg1"/>
                </a:solidFill>
              </a:defRPr>
            </a:lvl2pPr>
            <a:lvl3pPr marL="360363" indent="0"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van de presentatie</a:t>
            </a:r>
          </a:p>
        </p:txBody>
      </p:sp>
      <p:sp>
        <p:nvSpPr>
          <p:cNvPr id="106" name="Tijdelijke aanduiding voor tekst 105">
            <a:extLst>
              <a:ext uri="{FF2B5EF4-FFF2-40B4-BE49-F238E27FC236}">
                <a16:creationId xmlns:a16="http://schemas.microsoft.com/office/drawing/2014/main" id="{CB779C3A-8492-74F2-C4B7-5200328F18C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1716" y="6063490"/>
            <a:ext cx="2048402" cy="597043"/>
          </a:xfrm>
          <a:blipFill>
            <a:blip r:embed="rId2"/>
            <a:srcRect/>
            <a:stretch>
              <a:fillRect t="9217" b="9217"/>
            </a:stretch>
          </a:blipFill>
        </p:spPr>
        <p:txBody>
          <a:bodyPr/>
          <a:lstStyle>
            <a:lvl1pPr marL="0" indent="0">
              <a:buNone/>
              <a:defRPr sz="100">
                <a:pattFill prst="pct5">
                  <a:fgClr>
                    <a:schemeClr val="tx1"/>
                  </a:fgClr>
                  <a:bgClr>
                    <a:schemeClr val="bg1"/>
                  </a:bgClr>
                </a:patt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ijdelijke aanduiding voor datum 25">
            <a:extLst>
              <a:ext uri="{FF2B5EF4-FFF2-40B4-BE49-F238E27FC236}">
                <a16:creationId xmlns:a16="http://schemas.microsoft.com/office/drawing/2014/main" id="{29B1411D-6A4E-0606-54DD-5E38C0D6154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35795-1E08-44C8-9CBD-672424AE319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ijdelijke aanduiding voor voettekst 26">
            <a:extLst>
              <a:ext uri="{FF2B5EF4-FFF2-40B4-BE49-F238E27FC236}">
                <a16:creationId xmlns:a16="http://schemas.microsoft.com/office/drawing/2014/main" id="{78EF79CD-4752-378B-93A0-A0AD41C23BF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ijdelijke aanduiding voor dianummer 27">
            <a:extLst>
              <a:ext uri="{FF2B5EF4-FFF2-40B4-BE49-F238E27FC236}">
                <a16:creationId xmlns:a16="http://schemas.microsoft.com/office/drawing/2014/main" id="{8B90E6DC-1D45-B549-7E84-BAA6EAFA38C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INSTRUCTIE">
            <a:extLst>
              <a:ext uri="{FF2B5EF4-FFF2-40B4-BE49-F238E27FC236}">
                <a16:creationId xmlns:a16="http://schemas.microsoft.com/office/drawing/2014/main" id="{76A2C0D8-648C-60CF-3146-A1F91C593DA3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81" name="Rechthoek 80">
              <a:extLst>
                <a:ext uri="{FF2B5EF4-FFF2-40B4-BE49-F238E27FC236}">
                  <a16:creationId xmlns:a16="http://schemas.microsoft.com/office/drawing/2014/main" id="{98D1C1F4-FF70-2861-6793-5ADD26E054A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2" name="Ovaal 81">
              <a:extLst>
                <a:ext uri="{FF2B5EF4-FFF2-40B4-BE49-F238E27FC236}">
                  <a16:creationId xmlns:a16="http://schemas.microsoft.com/office/drawing/2014/main" id="{C93EE9C4-E4C8-586B-9B8D-B6932AF8B80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D38258F6-90E0-AC75-8D80-ECB9CB53B2A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65840D7E-0F54-6A6E-207B-D11F12AFFC7E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48C6799A-BEC2-54F9-2126-6E7F3EAE94CA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D4C7F81-CCC1-6A8F-8AB4-2E4F07D7B756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0B5E94A4-98E6-31D2-2AB5-C5FB54AF6522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8" name="Groep 87">
              <a:extLst>
                <a:ext uri="{FF2B5EF4-FFF2-40B4-BE49-F238E27FC236}">
                  <a16:creationId xmlns:a16="http://schemas.microsoft.com/office/drawing/2014/main" id="{8C6AAB2B-7C91-F10C-5703-BDEEE2F6EE01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968144D3-0A93-3493-D768-E424E414095F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6F82F4C1-69C2-2288-A9DC-467D0667B927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Tekstvak 128">
                <a:extLst>
                  <a:ext uri="{FF2B5EF4-FFF2-40B4-BE49-F238E27FC236}">
                    <a16:creationId xmlns:a16="http://schemas.microsoft.com/office/drawing/2014/main" id="{19FEFD3C-A6A1-2C3D-0142-A6CE56DF22B4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550FE1E7-2FBE-6FE2-9B73-1EDBF88F2FCA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31" name="Vrije vorm: vorm 130">
                <a:extLst>
                  <a:ext uri="{FF2B5EF4-FFF2-40B4-BE49-F238E27FC236}">
                    <a16:creationId xmlns:a16="http://schemas.microsoft.com/office/drawing/2014/main" id="{8DEA88A9-5414-60D3-7DDA-72544FA20BC4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0DE7AC2E-4BE8-7473-735E-62CFD0B79B88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133" name="Groep 132">
                <a:extLst>
                  <a:ext uri="{FF2B5EF4-FFF2-40B4-BE49-F238E27FC236}">
                    <a16:creationId xmlns:a16="http://schemas.microsoft.com/office/drawing/2014/main" id="{159EA5A7-B05B-20C9-2750-25DCD7FBDFB6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8" name="Rechthoek 137">
                  <a:extLst>
                    <a:ext uri="{FF2B5EF4-FFF2-40B4-BE49-F238E27FC236}">
                      <a16:creationId xmlns:a16="http://schemas.microsoft.com/office/drawing/2014/main" id="{CE4A7F74-5C49-471D-1B00-CE4E733262F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9D65863-04C2-1D52-2D63-1DA43A055AD3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6D9FBDF1-C3C3-CD93-23BB-0F3BFB02FEA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87558005-835D-9740-CF0D-DC74AE188788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CF4A90F4-5A3D-7D0A-9E16-E142674D96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6" name="Rechthoek 135">
                  <a:extLst>
                    <a:ext uri="{FF2B5EF4-FFF2-40B4-BE49-F238E27FC236}">
                      <a16:creationId xmlns:a16="http://schemas.microsoft.com/office/drawing/2014/main" id="{B2B8BD32-EAAA-27F6-C9FA-9E2263249E1D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701A42F4-8CDD-4B3E-B749-394821D2DBDC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DF08FA81-F5F6-4645-3461-D6219F62797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731C5F1-007E-8B37-BDB2-E805F06DF3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82492C3F-81F9-2790-47A1-CE020E91270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2EE7CF61-2376-70D6-C64D-33FEBFC283D8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76AE60A8-5CB9-3A54-3D47-9658D758A1F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9E03BE09-35DA-E84E-FCC5-1BD9A2C8F0DA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2" name="Tekstvak 121">
                <a:extLst>
                  <a:ext uri="{FF2B5EF4-FFF2-40B4-BE49-F238E27FC236}">
                    <a16:creationId xmlns:a16="http://schemas.microsoft.com/office/drawing/2014/main" id="{C73486CB-5EDC-CC22-7555-B70828C6E3E6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6CAF2F54-785B-6D0E-118A-74ED92992CC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7D002464-05C9-10DD-FC93-6164265E8EDB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2E2F8714-15EE-A217-E2DE-E65B2C77A415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27AD4A9-AF53-8AC0-32CF-6C8F1A8F7BF9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3169F73A-5B30-CEBF-DC99-3F669DC82338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1F11A4FF-2415-6AD1-4309-2FC69BED054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5" name="Groep 114">
                    <a:extLst>
                      <a:ext uri="{FF2B5EF4-FFF2-40B4-BE49-F238E27FC236}">
                        <a16:creationId xmlns:a16="http://schemas.microsoft.com/office/drawing/2014/main" id="{5743D892-17B2-7206-1496-9E0839BF66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538E194F-16A4-3EF1-6E6C-45554F02EF2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F7E6EF15-C1B1-1A5A-BE7A-DC78B839E7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Ovaal 119">
                      <a:extLst>
                        <a:ext uri="{FF2B5EF4-FFF2-40B4-BE49-F238E27FC236}">
                          <a16:creationId xmlns:a16="http://schemas.microsoft.com/office/drawing/2014/main" id="{3AE7FA36-C563-0E9E-17AB-8F676994B3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452311E5-24BF-E8BF-4B24-F85CFBA4EE9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0FDD5162-AD31-B20E-DC56-62531B00D0F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8574B785-921F-3ECE-E585-A75DB7A589C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11E12C5E-0775-071E-068F-7D4B031302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713C4595-3826-83E6-3C1A-AC257045CFC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D5F62959-9AB7-66DA-0807-77725F04D8D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C4AF9AE3-1F12-72D0-CE89-C575F56173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7400CD14-FAE0-11A7-47E8-14C9C643847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0CC9C2FB-F09D-5D82-4837-D879E0C4C58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7" name="Gelijkbenige driehoek 106">
                <a:extLst>
                  <a:ext uri="{FF2B5EF4-FFF2-40B4-BE49-F238E27FC236}">
                    <a16:creationId xmlns:a16="http://schemas.microsoft.com/office/drawing/2014/main" id="{8D35DF20-2163-4D2A-49A8-CE7670BDAA4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D25C36DA-3824-FA29-6CF9-E1CEE43140EC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95" name="ICOON_info">
              <a:extLst>
                <a:ext uri="{FF2B5EF4-FFF2-40B4-BE49-F238E27FC236}">
                  <a16:creationId xmlns:a16="http://schemas.microsoft.com/office/drawing/2014/main" id="{E709A574-6AF4-2B9B-021E-A84009A11207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02" name="Ovaal 101">
                <a:extLst>
                  <a:ext uri="{FF2B5EF4-FFF2-40B4-BE49-F238E27FC236}">
                    <a16:creationId xmlns:a16="http://schemas.microsoft.com/office/drawing/2014/main" id="{B46FB77B-8D8D-BF63-D56D-CF0F4A05BC7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Graphic 163" descr="Informatie">
                <a:extLst>
                  <a:ext uri="{FF2B5EF4-FFF2-40B4-BE49-F238E27FC236}">
                    <a16:creationId xmlns:a16="http://schemas.microsoft.com/office/drawing/2014/main" id="{046BD4D4-FEA5-9D9F-D502-0DD818852A9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3AFD7799-1724-8C05-771D-595C4F559728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97" name="Inspireren">
                <a:extLst>
                  <a:ext uri="{FF2B5EF4-FFF2-40B4-BE49-F238E27FC236}">
                    <a16:creationId xmlns:a16="http://schemas.microsoft.com/office/drawing/2014/main" id="{638CA393-D74C-C485-6B43-33D47DFFA20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99" name="Freeform 12">
                  <a:extLst>
                    <a:ext uri="{FF2B5EF4-FFF2-40B4-BE49-F238E27FC236}">
                      <a16:creationId xmlns:a16="http://schemas.microsoft.com/office/drawing/2014/main" id="{4B890478-3FDA-719B-37FD-35E4C5D41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3">
                  <a:extLst>
                    <a:ext uri="{FF2B5EF4-FFF2-40B4-BE49-F238E27FC236}">
                      <a16:creationId xmlns:a16="http://schemas.microsoft.com/office/drawing/2014/main" id="{F22DF4BB-4BC5-1639-0A17-0F2FBE306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4">
                  <a:extLst>
                    <a:ext uri="{FF2B5EF4-FFF2-40B4-BE49-F238E27FC236}">
                      <a16:creationId xmlns:a16="http://schemas.microsoft.com/office/drawing/2014/main" id="{9D0CF228-8DFE-5BD4-FFEA-80F8F9FC19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8" name="Tekstvak 97">
                <a:extLst>
                  <a:ext uri="{FF2B5EF4-FFF2-40B4-BE49-F238E27FC236}">
                    <a16:creationId xmlns:a16="http://schemas.microsoft.com/office/drawing/2014/main" id="{CC3619BE-E6B8-3972-9101-F4E7E852080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41" name="INSTRUCTIE">
            <a:extLst>
              <a:ext uri="{FF2B5EF4-FFF2-40B4-BE49-F238E27FC236}">
                <a16:creationId xmlns:a16="http://schemas.microsoft.com/office/drawing/2014/main" id="{C1BBF6D2-28FD-FDE5-2A61-918C8F941380}"/>
              </a:ext>
            </a:extLst>
          </p:cNvPr>
          <p:cNvGrpSpPr/>
          <p:nvPr userDrawn="1"/>
        </p:nvGrpSpPr>
        <p:grpSpPr>
          <a:xfrm>
            <a:off x="12274716" y="-1461517"/>
            <a:ext cx="3695970" cy="1277747"/>
            <a:chOff x="-3889316" y="-1461517"/>
            <a:chExt cx="3695970" cy="1277747"/>
          </a:xfrm>
        </p:grpSpPr>
        <p:sp>
          <p:nvSpPr>
            <p:cNvPr id="142" name="Rechthoek 141">
              <a:extLst>
                <a:ext uri="{FF2B5EF4-FFF2-40B4-BE49-F238E27FC236}">
                  <a16:creationId xmlns:a16="http://schemas.microsoft.com/office/drawing/2014/main" id="{02452EA1-F598-CD01-04C8-58D5ACE3CF68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CA5DDD0-3AFC-3418-8639-2A62C6AEA77C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4" name="Gelijkbenige driehoek 143">
              <a:extLst>
                <a:ext uri="{FF2B5EF4-FFF2-40B4-BE49-F238E27FC236}">
                  <a16:creationId xmlns:a16="http://schemas.microsoft.com/office/drawing/2014/main" id="{A623BA0D-D8C9-3453-A1A4-4C6F29062563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ep 3">
            <a:extLst>
              <a:ext uri="{FF2B5EF4-FFF2-40B4-BE49-F238E27FC236}">
                <a16:creationId xmlns:a16="http://schemas.microsoft.com/office/drawing/2014/main" id="{E50C722F-0171-9AAC-FE6B-A44F77828B86}"/>
              </a:ext>
            </a:extLst>
          </p:cNvPr>
          <p:cNvGrpSpPr/>
          <p:nvPr userDrawn="1"/>
        </p:nvGrpSpPr>
        <p:grpSpPr>
          <a:xfrm>
            <a:off x="-2293938" y="744150"/>
            <a:ext cx="1995376" cy="758398"/>
            <a:chOff x="-2293938" y="744150"/>
            <a:chExt cx="1995376" cy="758398"/>
          </a:xfrm>
        </p:grpSpPr>
        <p:sp>
          <p:nvSpPr>
            <p:cNvPr id="5" name="Vrije vorm: vorm 4">
              <a:extLst>
                <a:ext uri="{FF2B5EF4-FFF2-40B4-BE49-F238E27FC236}">
                  <a16:creationId xmlns:a16="http://schemas.microsoft.com/office/drawing/2014/main" id="{86668E4E-93F8-7C6D-CBED-822CDB482D32}"/>
                </a:ext>
              </a:extLst>
            </p:cNvPr>
            <p:cNvSpPr/>
            <p:nvPr userDrawn="1"/>
          </p:nvSpPr>
          <p:spPr>
            <a:xfrm rot="10800000">
              <a:off x="-2293938" y="744151"/>
              <a:ext cx="1995376" cy="758397"/>
            </a:xfrm>
            <a:custGeom>
              <a:avLst/>
              <a:gdLst>
                <a:gd name="connsiteX0" fmla="*/ 1995376 w 1995376"/>
                <a:gd name="connsiteY0" fmla="*/ 758397 h 758397"/>
                <a:gd name="connsiteX1" fmla="*/ 0 w 1995376"/>
                <a:gd name="connsiteY1" fmla="*/ 758397 h 758397"/>
                <a:gd name="connsiteX2" fmla="*/ 0 w 1995376"/>
                <a:gd name="connsiteY2" fmla="*/ 103158 h 758397"/>
                <a:gd name="connsiteX3" fmla="*/ 915191 w 1995376"/>
                <a:gd name="connsiteY3" fmla="*/ 103158 h 758397"/>
                <a:gd name="connsiteX4" fmla="*/ 997689 w 1995376"/>
                <a:gd name="connsiteY4" fmla="*/ 0 h 758397"/>
                <a:gd name="connsiteX5" fmla="*/ 1080187 w 1995376"/>
                <a:gd name="connsiteY5" fmla="*/ 103158 h 758397"/>
                <a:gd name="connsiteX6" fmla="*/ 1995376 w 1995376"/>
                <a:gd name="connsiteY6" fmla="*/ 103158 h 75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5376" h="758397">
                  <a:moveTo>
                    <a:pt x="1995376" y="758397"/>
                  </a:moveTo>
                  <a:lnTo>
                    <a:pt x="0" y="758397"/>
                  </a:lnTo>
                  <a:lnTo>
                    <a:pt x="0" y="103158"/>
                  </a:lnTo>
                  <a:lnTo>
                    <a:pt x="915191" y="103158"/>
                  </a:lnTo>
                  <a:lnTo>
                    <a:pt x="997689" y="0"/>
                  </a:lnTo>
                  <a:lnTo>
                    <a:pt x="1080187" y="103158"/>
                  </a:lnTo>
                  <a:lnTo>
                    <a:pt x="1995376" y="1031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600" b="0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5ED4860-0C4E-4275-3B42-7288329D0D79}"/>
                </a:ext>
              </a:extLst>
            </p:cNvPr>
            <p:cNvSpPr/>
            <p:nvPr userDrawn="1"/>
          </p:nvSpPr>
          <p:spPr>
            <a:xfrm>
              <a:off x="-2293938" y="744150"/>
              <a:ext cx="1995376" cy="6552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08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Vorm verschuiven </a:t>
              </a:r>
              <a:b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Bij langere tekst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6476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1000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6000" decel="49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4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8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8A0318FA-C3E1-D23D-BDDC-984D54CF7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85538" y="0"/>
            <a:ext cx="4106462" cy="6858000"/>
          </a:xfrm>
          <a:custGeom>
            <a:avLst/>
            <a:gdLst>
              <a:gd name="connsiteX0" fmla="*/ 0 w 4106462"/>
              <a:gd name="connsiteY0" fmla="*/ 0 h 6858000"/>
              <a:gd name="connsiteX1" fmla="*/ 4106462 w 4106462"/>
              <a:gd name="connsiteY1" fmla="*/ 0 h 6858000"/>
              <a:gd name="connsiteX2" fmla="*/ 4106462 w 4106462"/>
              <a:gd name="connsiteY2" fmla="*/ 6858000 h 6858000"/>
              <a:gd name="connsiteX3" fmla="*/ 634008 w 410646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462" h="6858000">
                <a:moveTo>
                  <a:pt x="0" y="0"/>
                </a:moveTo>
                <a:lnTo>
                  <a:pt x="4106462" y="0"/>
                </a:lnTo>
                <a:lnTo>
                  <a:pt x="4106462" y="6858000"/>
                </a:lnTo>
                <a:lnTo>
                  <a:pt x="63400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593488"/>
            <a:ext cx="7033119" cy="42372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>
                <a:solidFill>
                  <a:srgbClr val="003E5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7033120" cy="369025"/>
          </a:xfrm>
        </p:spPr>
        <p:txBody>
          <a:bodyPr/>
          <a:lstStyle/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-1" y="-360000"/>
            <a:ext cx="360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Tekst + afbeelding (S)</a:t>
            </a:r>
          </a:p>
        </p:txBody>
      </p:sp>
      <p:sp>
        <p:nvSpPr>
          <p:cNvPr id="12" name="Tijdelijke aanduiding voor datum 11">
            <a:extLst>
              <a:ext uri="{FF2B5EF4-FFF2-40B4-BE49-F238E27FC236}">
                <a16:creationId xmlns:a16="http://schemas.microsoft.com/office/drawing/2014/main" id="{C2ABF62C-039D-7465-B2C0-7D4D318E1A2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B8093-0236-43D9-9B7A-9B21F9D37A5E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E835BF23-21E2-98A6-9D10-2796E97C245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C1E44545-C38F-CD1D-9295-2E69B019F6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0AF97703-734E-6A55-6EC5-80D11992995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DAE39CCC-2FD8-A307-B77F-E749069B6622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B117C601-0EEC-F798-B403-B63A8A63BB5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7AC4C8C1-4ED1-0AA1-2C1A-BB9BA6E6AC5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A1987464-7739-24E8-8C13-B022AB00BEC7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A07C2BC-F3B3-9486-E1C5-7ED26F4774F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1D0EA89-104F-F6A2-C1B9-252DBFCDC00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D9E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213A0EA5-1C49-374B-206E-D9191C38CEA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E2B51F0-487A-A3A7-EA79-3FF00898AF40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6BD50FE3-2119-2A24-6859-6FC97AD3B83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54E5690-6D1C-C460-6E7B-26B9C0D7ED95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4734A694-8D1A-34E1-3D59-509BF43DE6F3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EC1AA5E-6C55-57FC-83D6-CFDF6D299F1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0F22C126-1A17-E69D-7008-CC43C992A691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BC6A7DAE-1CD2-EDFD-809F-925C21C2ABD0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9D94137C-DEFC-DAC1-F45C-B774B6BE6D9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D5FD674-DA9E-5CEE-B5B6-8556CD2DD83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AB9FBD0-BCCB-6BC3-9FE4-BAA78BE0EC5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5ED98C6E-D82D-4725-6CD5-D5073646C065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11F26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0864BA4-4652-45D2-7E9E-334BCA5A4528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5591CC9-74FE-69A7-0062-4DC3D57B83C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88C79CF-C96E-8351-0160-B6B2220BF50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983B4AA-57E0-96F8-6E55-FE98F673E433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3B7BACE0-A79E-5AE4-1503-085DEE21A29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C964697D-F4D0-5A69-C6A4-8DD6F5890F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23F3E792-C0EB-9888-2A8F-5EA1CFE995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E11708CB-3EA0-419E-BFE1-6918C5825AF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0B23DD5-5676-4BFA-8508-8812A513003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893597E8-8B3A-BE1C-E10B-FEB5C0BB4CE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87D3C92D-5506-64DA-7FCA-E4A558A7FF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A3A2A81C-CF19-9132-3C55-884FA1A3F7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11C8FD7A-93C1-268C-DC3C-00800BBF44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A41E8B61-65A6-8534-12CE-EE70A75944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438AFD68-5E2C-F786-BB46-6386EBB0E6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D7796952-C52C-94C0-3190-49377A2202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F199DEED-EB48-1B73-F7F4-E07A5A65A4C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E1B13A8E-6CB2-A10F-A1C4-1DE38454018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02511F76-F78B-87E2-5AEB-F4E096D5BCD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E71BB912-F8A2-E94A-1FEF-3E386D9EB2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4CA9A792-F7EA-727A-C735-77FFC178D9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3F5CDE2A-38BC-4F0F-7561-A208AD1F4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087E9BC-FE88-A9AA-9DFB-83F78D15BD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4363CA09-1ADC-74E1-547F-D331DF037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5608555A-8153-88DA-9FE6-0D1A8D69FE3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1042D623-1A10-1853-E0BC-F19F69F50D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97553D04-77DC-A7F1-8728-A88772D16E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202BD9F4-D2DF-117A-C617-7771A486077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9C97BFCB-12E5-D42A-8A89-7D274EA1816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A2714A18-3E11-E9D8-8E0F-D2BB37B8766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57381C-D456-8FE4-AAFC-9D1A7E21D00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1CBF96F0-517B-4E40-13CD-AF1A9D82597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49EBBDA5-4861-3E73-AFEA-1603C7E99C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3364C61A-64EE-AC61-6528-9B46136DCD3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EE8535B2-0F60-13B2-F7AD-2A4968BA0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299897D4-8CFC-DCF7-8DD0-1334BB0DA7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D1782E89-004C-EA24-324F-10AB0997F0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4B35323C-EB67-D8A7-614E-8F8C6F29F5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5FDE7E62-6FB5-4415-6A5C-0805117CDD25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C08A575E-BF02-81CB-60F5-24BA21E10A77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E3960E7C-F3F4-9CD9-0DF0-A0736CED0A3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F9093FE6-0741-70E5-D225-5B0634D76C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CC1390E2-FCD2-48E7-E0E9-FF50D8C10A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BC9BA9F-B7DC-1450-6C31-7F253E737F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5424805-B4DC-481E-6DAA-BEFD222D1A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8BAD282B-7BF6-81C0-8BEF-215B66285F2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50">
                  <a:extLst>
                    <a:ext uri="{FF2B5EF4-FFF2-40B4-BE49-F238E27FC236}">
                      <a16:creationId xmlns:a16="http://schemas.microsoft.com/office/drawing/2014/main" id="{46DB9D08-F96D-D965-9ECD-9411883C0AB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B909FB3-F502-317C-1E04-7E8BC751DFDD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F517C1C6-F6D1-2D16-F226-E86C0F01B61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8718AF27-1B5A-871E-94DF-BCE3A2A624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342CF7C4-85E9-B350-90DA-C593EFDD9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94101825-D41E-B78F-5BF5-8E5CB57EF8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7B01A8A-D246-7826-4C1D-A439A1AF74B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219" name="INSTRUCTIE">
            <a:extLst>
              <a:ext uri="{FF2B5EF4-FFF2-40B4-BE49-F238E27FC236}">
                <a16:creationId xmlns:a16="http://schemas.microsoft.com/office/drawing/2014/main" id="{76372C3B-C480-9330-6BC9-F7EDF2D576B1}"/>
              </a:ext>
            </a:extLst>
          </p:cNvPr>
          <p:cNvGrpSpPr/>
          <p:nvPr userDrawn="1"/>
        </p:nvGrpSpPr>
        <p:grpSpPr>
          <a:xfrm>
            <a:off x="12377595" y="0"/>
            <a:ext cx="3693113" cy="5247148"/>
            <a:chOff x="-3786164" y="0"/>
            <a:chExt cx="3693113" cy="5247148"/>
          </a:xfrm>
        </p:grpSpPr>
        <p:sp>
          <p:nvSpPr>
            <p:cNvPr id="220" name="Rechthoek 219">
              <a:extLst>
                <a:ext uri="{FF2B5EF4-FFF2-40B4-BE49-F238E27FC236}">
                  <a16:creationId xmlns:a16="http://schemas.microsoft.com/office/drawing/2014/main" id="{D271535E-0CA2-91B5-00F1-B85F042A6B55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:a16="http://schemas.microsoft.com/office/drawing/2014/main" id="{F3B3C9E9-C3D2-27E4-D194-9C026CB7B5D0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:a16="http://schemas.microsoft.com/office/drawing/2014/main" id="{64AC7936-1D97-4120-EC15-396A5612419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:a16="http://schemas.microsoft.com/office/drawing/2014/main" id="{6024ABFA-5680-F69D-9723-05E7F849BE70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4" name="Ovaal 223">
              <a:extLst>
                <a:ext uri="{FF2B5EF4-FFF2-40B4-BE49-F238E27FC236}">
                  <a16:creationId xmlns:a16="http://schemas.microsoft.com/office/drawing/2014/main" id="{E03DF509-E8B0-28F5-AD2F-C4F0A481AFF6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AE2463E9-DFC9-895E-CA97-511E5023C9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87FCD088-F3CF-6F0D-7DB1-7D37C0EB68FE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9838523F-49B0-D0DE-F911-A287FD743C68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8" name="Rechthoek 227">
              <a:extLst>
                <a:ext uri="{FF2B5EF4-FFF2-40B4-BE49-F238E27FC236}">
                  <a16:creationId xmlns:a16="http://schemas.microsoft.com/office/drawing/2014/main" id="{9743FF06-7C89-0744-8622-BAADBE6DD1B6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29" name="Groep 228">
              <a:extLst>
                <a:ext uri="{FF2B5EF4-FFF2-40B4-BE49-F238E27FC236}">
                  <a16:creationId xmlns:a16="http://schemas.microsoft.com/office/drawing/2014/main" id="{3A6E1A78-09FB-CCD5-E62C-E0559C8A33B0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246" name="Groep 245">
                <a:extLst>
                  <a:ext uri="{FF2B5EF4-FFF2-40B4-BE49-F238E27FC236}">
                    <a16:creationId xmlns:a16="http://schemas.microsoft.com/office/drawing/2014/main" id="{354B4DBA-9918-C36F-278D-B4EB52FC35B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49" name="Groep 248">
                  <a:extLst>
                    <a:ext uri="{FF2B5EF4-FFF2-40B4-BE49-F238E27FC236}">
                      <a16:creationId xmlns:a16="http://schemas.microsoft.com/office/drawing/2014/main" id="{73369B9A-FABD-E5DB-51F3-8AC40483CC2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56" name="Groep 255">
                    <a:extLst>
                      <a:ext uri="{FF2B5EF4-FFF2-40B4-BE49-F238E27FC236}">
                        <a16:creationId xmlns:a16="http://schemas.microsoft.com/office/drawing/2014/main" id="{811EA063-F87F-8F6C-79A2-7800AFCB7C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59" name="Rechthoek 258">
                      <a:extLst>
                        <a:ext uri="{FF2B5EF4-FFF2-40B4-BE49-F238E27FC236}">
                          <a16:creationId xmlns:a16="http://schemas.microsoft.com/office/drawing/2014/main" id="{CF7C0853-3C20-EA18-4AFD-2B97D994F95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0" name="Rechthoek 259">
                      <a:extLst>
                        <a:ext uri="{FF2B5EF4-FFF2-40B4-BE49-F238E27FC236}">
                          <a16:creationId xmlns:a16="http://schemas.microsoft.com/office/drawing/2014/main" id="{782C6F43-1A74-54F2-51E2-8F2A1BC52BC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61" name="Ovaal 260">
                      <a:extLst>
                        <a:ext uri="{FF2B5EF4-FFF2-40B4-BE49-F238E27FC236}">
                          <a16:creationId xmlns:a16="http://schemas.microsoft.com/office/drawing/2014/main" id="{48C8BD41-323D-9F74-3771-E0162028A5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57" name="Afbeelding 256">
                    <a:extLst>
                      <a:ext uri="{FF2B5EF4-FFF2-40B4-BE49-F238E27FC236}">
                        <a16:creationId xmlns:a16="http://schemas.microsoft.com/office/drawing/2014/main" id="{BF032910-00ED-8980-B83C-A0271709003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58" name="Afbeelding 257">
                    <a:extLst>
                      <a:ext uri="{FF2B5EF4-FFF2-40B4-BE49-F238E27FC236}">
                        <a16:creationId xmlns:a16="http://schemas.microsoft.com/office/drawing/2014/main" id="{5A6A159B-1971-908C-B242-A3DA3C96205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0" name="Groep 249">
                  <a:extLst>
                    <a:ext uri="{FF2B5EF4-FFF2-40B4-BE49-F238E27FC236}">
                      <a16:creationId xmlns:a16="http://schemas.microsoft.com/office/drawing/2014/main" id="{7BA3504E-1097-A4B3-5615-18A8E146EDA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4" name="Rechthoek 253">
                    <a:extLst>
                      <a:ext uri="{FF2B5EF4-FFF2-40B4-BE49-F238E27FC236}">
                        <a16:creationId xmlns:a16="http://schemas.microsoft.com/office/drawing/2014/main" id="{59915950-C6CC-5469-6753-3189D2D9B8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5" name="Rechthoek 254">
                    <a:extLst>
                      <a:ext uri="{FF2B5EF4-FFF2-40B4-BE49-F238E27FC236}">
                        <a16:creationId xmlns:a16="http://schemas.microsoft.com/office/drawing/2014/main" id="{F17108A2-6270-5266-E15D-9FB5255162E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1" name="Groep 250">
                  <a:extLst>
                    <a:ext uri="{FF2B5EF4-FFF2-40B4-BE49-F238E27FC236}">
                      <a16:creationId xmlns:a16="http://schemas.microsoft.com/office/drawing/2014/main" id="{9374A1E3-D571-9176-0AD5-CD972B7E34F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2" name="Rechthoek 251">
                    <a:extLst>
                      <a:ext uri="{FF2B5EF4-FFF2-40B4-BE49-F238E27FC236}">
                        <a16:creationId xmlns:a16="http://schemas.microsoft.com/office/drawing/2014/main" id="{EE965F2B-B838-1607-A7B9-AF3D27363B1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Rechthoek 252">
                    <a:extLst>
                      <a:ext uri="{FF2B5EF4-FFF2-40B4-BE49-F238E27FC236}">
                        <a16:creationId xmlns:a16="http://schemas.microsoft.com/office/drawing/2014/main" id="{A42A1688-7E30-C830-D247-F4DB0F3911F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A9AD18EE-0DE5-8A2B-DD50-A54BDA48AA2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48" name="Gelijkbenige driehoek 247">
                <a:extLst>
                  <a:ext uri="{FF2B5EF4-FFF2-40B4-BE49-F238E27FC236}">
                    <a16:creationId xmlns:a16="http://schemas.microsoft.com/office/drawing/2014/main" id="{793B9EF2-875B-9983-0403-BC260B498B4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0" name="ICOON_info">
              <a:extLst>
                <a:ext uri="{FF2B5EF4-FFF2-40B4-BE49-F238E27FC236}">
                  <a16:creationId xmlns:a16="http://schemas.microsoft.com/office/drawing/2014/main" id="{817B36D0-1456-B175-BD98-93CC87946235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244" name="Ovaal 243">
                <a:extLst>
                  <a:ext uri="{FF2B5EF4-FFF2-40B4-BE49-F238E27FC236}">
                    <a16:creationId xmlns:a16="http://schemas.microsoft.com/office/drawing/2014/main" id="{B684E229-7CEE-DE2C-E550-151A5C0A876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45" name="Graphic 163" descr="Informatie">
                <a:extLst>
                  <a:ext uri="{FF2B5EF4-FFF2-40B4-BE49-F238E27FC236}">
                    <a16:creationId xmlns:a16="http://schemas.microsoft.com/office/drawing/2014/main" id="{C3756E39-30A1-7A03-D46D-A94C244B6C8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1" name="Groep 230">
              <a:extLst>
                <a:ext uri="{FF2B5EF4-FFF2-40B4-BE49-F238E27FC236}">
                  <a16:creationId xmlns:a16="http://schemas.microsoft.com/office/drawing/2014/main" id="{1A290C05-366A-3F1F-455C-A2D336E54384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239" name="Inspireren">
                <a:extLst>
                  <a:ext uri="{FF2B5EF4-FFF2-40B4-BE49-F238E27FC236}">
                    <a16:creationId xmlns:a16="http://schemas.microsoft.com/office/drawing/2014/main" id="{591482B3-4098-ED76-849D-4862A499AD5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483E1E85-32A7-0508-359C-B2BD33CC4E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Freeform 13">
                  <a:extLst>
                    <a:ext uri="{FF2B5EF4-FFF2-40B4-BE49-F238E27FC236}">
                      <a16:creationId xmlns:a16="http://schemas.microsoft.com/office/drawing/2014/main" id="{E6ED60A5-F917-B674-5605-1853903FA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Freeform 14">
                  <a:extLst>
                    <a:ext uri="{FF2B5EF4-FFF2-40B4-BE49-F238E27FC236}">
                      <a16:creationId xmlns:a16="http://schemas.microsoft.com/office/drawing/2014/main" id="{F6C51DAF-0F32-8FB0-DEDA-83FE4A92E0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0" name="Tekstvak 239">
                <a:extLst>
                  <a:ext uri="{FF2B5EF4-FFF2-40B4-BE49-F238E27FC236}">
                    <a16:creationId xmlns:a16="http://schemas.microsoft.com/office/drawing/2014/main" id="{D7472397-E62D-3262-8EF7-973B29BCDC6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232" name="Groep 231">
              <a:extLst>
                <a:ext uri="{FF2B5EF4-FFF2-40B4-BE49-F238E27FC236}">
                  <a16:creationId xmlns:a16="http://schemas.microsoft.com/office/drawing/2014/main" id="{0BA7CF6A-075B-FA31-592D-9CFA0B53BFDF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33" name="Groep 232">
                <a:extLst>
                  <a:ext uri="{FF2B5EF4-FFF2-40B4-BE49-F238E27FC236}">
                    <a16:creationId xmlns:a16="http://schemas.microsoft.com/office/drawing/2014/main" id="{B804F269-5DF0-9CB0-5437-F40F2068613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35" name="Vrije vorm: vorm 234">
                  <a:extLst>
                    <a:ext uri="{FF2B5EF4-FFF2-40B4-BE49-F238E27FC236}">
                      <a16:creationId xmlns:a16="http://schemas.microsoft.com/office/drawing/2014/main" id="{3F288123-D868-51F7-0535-E9170C6CDA70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09F67CD8-6F91-A6D9-BD56-70465CBFBD8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37" name="Vrije vorm: vorm 236">
                    <a:extLst>
                      <a:ext uri="{FF2B5EF4-FFF2-40B4-BE49-F238E27FC236}">
                        <a16:creationId xmlns:a16="http://schemas.microsoft.com/office/drawing/2014/main" id="{02A0A95F-9847-7ACA-7626-158CDD11B63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Vrije vorm: vorm 237">
                    <a:extLst>
                      <a:ext uri="{FF2B5EF4-FFF2-40B4-BE49-F238E27FC236}">
                        <a16:creationId xmlns:a16="http://schemas.microsoft.com/office/drawing/2014/main" id="{14EE774D-AC7C-874B-C068-7F4CDF84D2F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34" name="Tekstvak 233">
                <a:extLst>
                  <a:ext uri="{FF2B5EF4-FFF2-40B4-BE49-F238E27FC236}">
                    <a16:creationId xmlns:a16="http://schemas.microsoft.com/office/drawing/2014/main" id="{06C01C9E-FE5A-0E30-E6B6-350C2CC9DAA2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09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orstellen (4 person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C856BAB3-0290-DAD7-E7DA-B4637FD4045D}"/>
              </a:ext>
            </a:extLst>
          </p:cNvPr>
          <p:cNvSpPr/>
          <p:nvPr userDrawn="1"/>
        </p:nvSpPr>
        <p:spPr>
          <a:xfrm flipH="1">
            <a:off x="2" y="2493010"/>
            <a:ext cx="12191999" cy="4364990"/>
          </a:xfrm>
          <a:custGeom>
            <a:avLst/>
            <a:gdLst>
              <a:gd name="connsiteX0" fmla="*/ 12191999 w 12191999"/>
              <a:gd name="connsiteY0" fmla="*/ 0 h 4364990"/>
              <a:gd name="connsiteX1" fmla="*/ 0 w 12191999"/>
              <a:gd name="connsiteY1" fmla="*/ 811924 h 4364990"/>
              <a:gd name="connsiteX2" fmla="*/ 0 w 12191999"/>
              <a:gd name="connsiteY2" fmla="*/ 4364990 h 4364990"/>
              <a:gd name="connsiteX3" fmla="*/ 12191999 w 12191999"/>
              <a:gd name="connsiteY3" fmla="*/ 4364990 h 436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364990">
                <a:moveTo>
                  <a:pt x="12191999" y="0"/>
                </a:moveTo>
                <a:lnTo>
                  <a:pt x="0" y="811924"/>
                </a:lnTo>
                <a:lnTo>
                  <a:pt x="0" y="4364990"/>
                </a:lnTo>
                <a:lnTo>
                  <a:pt x="12191999" y="4364990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11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8778B65F-BF88-4C17-8B7E-1110F69AEE26}"/>
              </a:ext>
            </a:extLst>
          </p:cNvPr>
          <p:cNvSpPr/>
          <p:nvPr userDrawn="1"/>
        </p:nvSpPr>
        <p:spPr>
          <a:xfrm>
            <a:off x="-1" y="-393110"/>
            <a:ext cx="223445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Voorstellen (4 personen)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68D208-92BA-DBC8-726E-9285B036B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1275" cy="369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Plaats hier je titel</a:t>
            </a:r>
            <a:endParaRPr lang="en-GB" dirty="0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0B9BB74F-F94B-3BA4-457A-6C0849E48996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B1521-8C82-47C6-A06D-1AE4341AFB5C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F11F616D-37AC-CEE3-5453-08F757D90A0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9B63BD-C615-D4D3-7582-FC6B7864AB3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solidFill>
            <a:schemeClr val="accent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A4148648-718C-6DBB-1407-2F6D08989EA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9884" y="4555085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Naam + Achternaam</a:t>
            </a: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B21D2819-DD14-7711-16CB-F9446A19C2C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884" y="4867822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Functietitel</a:t>
            </a:r>
          </a:p>
        </p:txBody>
      </p:sp>
      <p:sp>
        <p:nvSpPr>
          <p:cNvPr id="35" name="Tijdelijke aanduiding voor tekst 30">
            <a:extLst>
              <a:ext uri="{FF2B5EF4-FFF2-40B4-BE49-F238E27FC236}">
                <a16:creationId xmlns:a16="http://schemas.microsoft.com/office/drawing/2014/main" id="{DC885467-E5C4-3220-29DA-335464A682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909529" y="4555085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Naam + Achternaam</a:t>
            </a:r>
          </a:p>
        </p:txBody>
      </p:sp>
      <p:sp>
        <p:nvSpPr>
          <p:cNvPr id="36" name="Tijdelijke aanduiding voor tekst 30">
            <a:extLst>
              <a:ext uri="{FF2B5EF4-FFF2-40B4-BE49-F238E27FC236}">
                <a16:creationId xmlns:a16="http://schemas.microsoft.com/office/drawing/2014/main" id="{3B35F90F-7A69-157B-CA9E-58C6097D51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09529" y="4867822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Functietitel</a:t>
            </a:r>
          </a:p>
        </p:txBody>
      </p:sp>
      <p:sp>
        <p:nvSpPr>
          <p:cNvPr id="37" name="Tijdelijke aanduiding voor afbeelding 36">
            <a:extLst>
              <a:ext uri="{FF2B5EF4-FFF2-40B4-BE49-F238E27FC236}">
                <a16:creationId xmlns:a16="http://schemas.microsoft.com/office/drawing/2014/main" id="{9645F77C-E6FB-49A4-1968-B609D8AB3891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909529" y="1592263"/>
            <a:ext cx="2534375" cy="2660623"/>
          </a:xfrm>
          <a:custGeom>
            <a:avLst/>
            <a:gdLst>
              <a:gd name="connsiteX0" fmla="*/ 119095 w 2534375"/>
              <a:gd name="connsiteY0" fmla="*/ 0 h 2660623"/>
              <a:gd name="connsiteX1" fmla="*/ 2415280 w 2534375"/>
              <a:gd name="connsiteY1" fmla="*/ 0 h 2660623"/>
              <a:gd name="connsiteX2" fmla="*/ 2534375 w 2534375"/>
              <a:gd name="connsiteY2" fmla="*/ 119095 h 2660623"/>
              <a:gd name="connsiteX3" fmla="*/ 2534375 w 2534375"/>
              <a:gd name="connsiteY3" fmla="*/ 786377 h 2660623"/>
              <a:gd name="connsiteX4" fmla="*/ 2534375 w 2534375"/>
              <a:gd name="connsiteY4" fmla="*/ 1661969 h 2660623"/>
              <a:gd name="connsiteX5" fmla="*/ 2534375 w 2534375"/>
              <a:gd name="connsiteY5" fmla="*/ 2329250 h 2660623"/>
              <a:gd name="connsiteX6" fmla="*/ 2415280 w 2534375"/>
              <a:gd name="connsiteY6" fmla="*/ 2448346 h 2660623"/>
              <a:gd name="connsiteX7" fmla="*/ 119095 w 2534375"/>
              <a:gd name="connsiteY7" fmla="*/ 2660623 h 2660623"/>
              <a:gd name="connsiteX8" fmla="*/ 0 w 2534375"/>
              <a:gd name="connsiteY8" fmla="*/ 2541528 h 2660623"/>
              <a:gd name="connsiteX9" fmla="*/ 0 w 2534375"/>
              <a:gd name="connsiteY9" fmla="*/ 1874247 h 2660623"/>
              <a:gd name="connsiteX10" fmla="*/ 0 w 2534375"/>
              <a:gd name="connsiteY10" fmla="*/ 786377 h 2660623"/>
              <a:gd name="connsiteX11" fmla="*/ 0 w 2534375"/>
              <a:gd name="connsiteY11" fmla="*/ 119095 h 2660623"/>
              <a:gd name="connsiteX12" fmla="*/ 119095 w 2534375"/>
              <a:gd name="connsiteY12" fmla="*/ 0 h 266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4375" h="2660623">
                <a:moveTo>
                  <a:pt x="119095" y="0"/>
                </a:moveTo>
                <a:lnTo>
                  <a:pt x="2415280" y="0"/>
                </a:lnTo>
                <a:cubicBezTo>
                  <a:pt x="2481045" y="0"/>
                  <a:pt x="2534375" y="53331"/>
                  <a:pt x="2534375" y="119095"/>
                </a:cubicBezTo>
                <a:lnTo>
                  <a:pt x="2534375" y="786377"/>
                </a:lnTo>
                <a:lnTo>
                  <a:pt x="2534375" y="1661969"/>
                </a:lnTo>
                <a:lnTo>
                  <a:pt x="2534375" y="2329250"/>
                </a:lnTo>
                <a:cubicBezTo>
                  <a:pt x="2534375" y="2395014"/>
                  <a:pt x="2481045" y="2448346"/>
                  <a:pt x="2415280" y="2448346"/>
                </a:cubicBezTo>
                <a:lnTo>
                  <a:pt x="119095" y="2660623"/>
                </a:lnTo>
                <a:cubicBezTo>
                  <a:pt x="53331" y="2660623"/>
                  <a:pt x="0" y="2607292"/>
                  <a:pt x="0" y="2541528"/>
                </a:cubicBezTo>
                <a:lnTo>
                  <a:pt x="0" y="1874247"/>
                </a:lnTo>
                <a:lnTo>
                  <a:pt x="0" y="786377"/>
                </a:lnTo>
                <a:lnTo>
                  <a:pt x="0" y="119095"/>
                </a:lnTo>
                <a:cubicBezTo>
                  <a:pt x="0" y="53331"/>
                  <a:pt x="53331" y="0"/>
                  <a:pt x="1190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tIns="0" rIns="216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klik op ‘Afbeeldingen’, selecteer een afbeelding en klik op ‘Invoegen’.</a:t>
            </a:r>
          </a:p>
        </p:txBody>
      </p:sp>
      <p:sp>
        <p:nvSpPr>
          <p:cNvPr id="38" name="Tijdelijke aanduiding voor tekst 30">
            <a:extLst>
              <a:ext uri="{FF2B5EF4-FFF2-40B4-BE49-F238E27FC236}">
                <a16:creationId xmlns:a16="http://schemas.microsoft.com/office/drawing/2014/main" id="{53C00897-F90E-3819-72EF-E24C4503670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5114" y="4555085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Naam + Achternaam</a:t>
            </a:r>
          </a:p>
        </p:txBody>
      </p:sp>
      <p:sp>
        <p:nvSpPr>
          <p:cNvPr id="39" name="Tijdelijke aanduiding voor tekst 30">
            <a:extLst>
              <a:ext uri="{FF2B5EF4-FFF2-40B4-BE49-F238E27FC236}">
                <a16:creationId xmlns:a16="http://schemas.microsoft.com/office/drawing/2014/main" id="{791CE225-D10C-1690-DF6C-27A1A7A601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85114" y="4867822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Functietitel</a:t>
            </a:r>
          </a:p>
        </p:txBody>
      </p:sp>
      <p:sp>
        <p:nvSpPr>
          <p:cNvPr id="40" name="Tijdelijke aanduiding voor afbeelding 39">
            <a:extLst>
              <a:ext uri="{FF2B5EF4-FFF2-40B4-BE49-F238E27FC236}">
                <a16:creationId xmlns:a16="http://schemas.microsoft.com/office/drawing/2014/main" id="{F048A422-DB5C-F8AD-69A6-30FF8108A314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185114" y="1592263"/>
            <a:ext cx="2534375" cy="2660623"/>
          </a:xfrm>
          <a:custGeom>
            <a:avLst/>
            <a:gdLst>
              <a:gd name="connsiteX0" fmla="*/ 119095 w 2534375"/>
              <a:gd name="connsiteY0" fmla="*/ 0 h 2660623"/>
              <a:gd name="connsiteX1" fmla="*/ 2415280 w 2534375"/>
              <a:gd name="connsiteY1" fmla="*/ 0 h 2660623"/>
              <a:gd name="connsiteX2" fmla="*/ 2534375 w 2534375"/>
              <a:gd name="connsiteY2" fmla="*/ 119095 h 2660623"/>
              <a:gd name="connsiteX3" fmla="*/ 2534375 w 2534375"/>
              <a:gd name="connsiteY3" fmla="*/ 786377 h 2660623"/>
              <a:gd name="connsiteX4" fmla="*/ 2534375 w 2534375"/>
              <a:gd name="connsiteY4" fmla="*/ 1661969 h 2660623"/>
              <a:gd name="connsiteX5" fmla="*/ 2534375 w 2534375"/>
              <a:gd name="connsiteY5" fmla="*/ 2329250 h 2660623"/>
              <a:gd name="connsiteX6" fmla="*/ 2415280 w 2534375"/>
              <a:gd name="connsiteY6" fmla="*/ 2448346 h 2660623"/>
              <a:gd name="connsiteX7" fmla="*/ 119095 w 2534375"/>
              <a:gd name="connsiteY7" fmla="*/ 2660623 h 2660623"/>
              <a:gd name="connsiteX8" fmla="*/ 0 w 2534375"/>
              <a:gd name="connsiteY8" fmla="*/ 2541528 h 2660623"/>
              <a:gd name="connsiteX9" fmla="*/ 0 w 2534375"/>
              <a:gd name="connsiteY9" fmla="*/ 1874247 h 2660623"/>
              <a:gd name="connsiteX10" fmla="*/ 0 w 2534375"/>
              <a:gd name="connsiteY10" fmla="*/ 786377 h 2660623"/>
              <a:gd name="connsiteX11" fmla="*/ 0 w 2534375"/>
              <a:gd name="connsiteY11" fmla="*/ 119095 h 2660623"/>
              <a:gd name="connsiteX12" fmla="*/ 119095 w 2534375"/>
              <a:gd name="connsiteY12" fmla="*/ 0 h 266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4375" h="2660623">
                <a:moveTo>
                  <a:pt x="119095" y="0"/>
                </a:moveTo>
                <a:lnTo>
                  <a:pt x="2415280" y="0"/>
                </a:lnTo>
                <a:cubicBezTo>
                  <a:pt x="2481045" y="0"/>
                  <a:pt x="2534375" y="53331"/>
                  <a:pt x="2534375" y="119095"/>
                </a:cubicBezTo>
                <a:lnTo>
                  <a:pt x="2534375" y="786377"/>
                </a:lnTo>
                <a:lnTo>
                  <a:pt x="2534375" y="1661969"/>
                </a:lnTo>
                <a:lnTo>
                  <a:pt x="2534375" y="2329250"/>
                </a:lnTo>
                <a:cubicBezTo>
                  <a:pt x="2534375" y="2395014"/>
                  <a:pt x="2481045" y="2448346"/>
                  <a:pt x="2415280" y="2448346"/>
                </a:cubicBezTo>
                <a:lnTo>
                  <a:pt x="119095" y="2660623"/>
                </a:lnTo>
                <a:cubicBezTo>
                  <a:pt x="53331" y="2660623"/>
                  <a:pt x="0" y="2607292"/>
                  <a:pt x="0" y="2541528"/>
                </a:cubicBezTo>
                <a:lnTo>
                  <a:pt x="0" y="1874247"/>
                </a:lnTo>
                <a:lnTo>
                  <a:pt x="0" y="786377"/>
                </a:lnTo>
                <a:lnTo>
                  <a:pt x="0" y="119095"/>
                </a:lnTo>
                <a:cubicBezTo>
                  <a:pt x="0" y="53331"/>
                  <a:pt x="53331" y="0"/>
                  <a:pt x="1190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tIns="0" rIns="216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klik op ‘Afbeeldingen’, selecteer een afbeelding en klik op ‘Invoegen’.</a:t>
            </a:r>
          </a:p>
        </p:txBody>
      </p:sp>
      <p:sp>
        <p:nvSpPr>
          <p:cNvPr id="41" name="Tijdelijke aanduiding voor tekst 30">
            <a:extLst>
              <a:ext uri="{FF2B5EF4-FFF2-40B4-BE49-F238E27FC236}">
                <a16:creationId xmlns:a16="http://schemas.microsoft.com/office/drawing/2014/main" id="{ACD56F4C-31BE-55FE-8B08-35161D3CCCC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460699" y="4555085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Naam + Achternaam</a:t>
            </a:r>
          </a:p>
        </p:txBody>
      </p:sp>
      <p:sp>
        <p:nvSpPr>
          <p:cNvPr id="42" name="Tijdelijke aanduiding voor tekst 30">
            <a:extLst>
              <a:ext uri="{FF2B5EF4-FFF2-40B4-BE49-F238E27FC236}">
                <a16:creationId xmlns:a16="http://schemas.microsoft.com/office/drawing/2014/main" id="{37DDF25F-7940-3A2A-4BB9-DD58A603703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460699" y="4867822"/>
            <a:ext cx="2534375" cy="402077"/>
          </a:xfrm>
        </p:spPr>
        <p:txBody>
          <a:bodyPr/>
          <a:lstStyle>
            <a:lvl1pPr marL="0" indent="0" algn="ctr">
              <a:buFontTx/>
              <a:buNone/>
              <a:defRPr sz="1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Functietitel</a:t>
            </a:r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EEF1CD2A-76B8-3E5F-948A-13C2E8806DB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60699" y="1592263"/>
            <a:ext cx="2534375" cy="2660623"/>
          </a:xfrm>
          <a:custGeom>
            <a:avLst/>
            <a:gdLst>
              <a:gd name="connsiteX0" fmla="*/ 119095 w 2534375"/>
              <a:gd name="connsiteY0" fmla="*/ 0 h 2660623"/>
              <a:gd name="connsiteX1" fmla="*/ 2415280 w 2534375"/>
              <a:gd name="connsiteY1" fmla="*/ 0 h 2660623"/>
              <a:gd name="connsiteX2" fmla="*/ 2534375 w 2534375"/>
              <a:gd name="connsiteY2" fmla="*/ 119095 h 2660623"/>
              <a:gd name="connsiteX3" fmla="*/ 2534375 w 2534375"/>
              <a:gd name="connsiteY3" fmla="*/ 786377 h 2660623"/>
              <a:gd name="connsiteX4" fmla="*/ 2534375 w 2534375"/>
              <a:gd name="connsiteY4" fmla="*/ 1661969 h 2660623"/>
              <a:gd name="connsiteX5" fmla="*/ 2534375 w 2534375"/>
              <a:gd name="connsiteY5" fmla="*/ 2329250 h 2660623"/>
              <a:gd name="connsiteX6" fmla="*/ 2415280 w 2534375"/>
              <a:gd name="connsiteY6" fmla="*/ 2448346 h 2660623"/>
              <a:gd name="connsiteX7" fmla="*/ 119095 w 2534375"/>
              <a:gd name="connsiteY7" fmla="*/ 2660623 h 2660623"/>
              <a:gd name="connsiteX8" fmla="*/ 0 w 2534375"/>
              <a:gd name="connsiteY8" fmla="*/ 2541528 h 2660623"/>
              <a:gd name="connsiteX9" fmla="*/ 0 w 2534375"/>
              <a:gd name="connsiteY9" fmla="*/ 1874247 h 2660623"/>
              <a:gd name="connsiteX10" fmla="*/ 0 w 2534375"/>
              <a:gd name="connsiteY10" fmla="*/ 786377 h 2660623"/>
              <a:gd name="connsiteX11" fmla="*/ 0 w 2534375"/>
              <a:gd name="connsiteY11" fmla="*/ 119095 h 2660623"/>
              <a:gd name="connsiteX12" fmla="*/ 119095 w 2534375"/>
              <a:gd name="connsiteY12" fmla="*/ 0 h 266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4375" h="2660623">
                <a:moveTo>
                  <a:pt x="119095" y="0"/>
                </a:moveTo>
                <a:lnTo>
                  <a:pt x="2415280" y="0"/>
                </a:lnTo>
                <a:cubicBezTo>
                  <a:pt x="2481045" y="0"/>
                  <a:pt x="2534375" y="53331"/>
                  <a:pt x="2534375" y="119095"/>
                </a:cubicBezTo>
                <a:lnTo>
                  <a:pt x="2534375" y="786377"/>
                </a:lnTo>
                <a:lnTo>
                  <a:pt x="2534375" y="1661969"/>
                </a:lnTo>
                <a:lnTo>
                  <a:pt x="2534375" y="2329250"/>
                </a:lnTo>
                <a:cubicBezTo>
                  <a:pt x="2534375" y="2395014"/>
                  <a:pt x="2481045" y="2448346"/>
                  <a:pt x="2415280" y="2448346"/>
                </a:cubicBezTo>
                <a:lnTo>
                  <a:pt x="119095" y="2660623"/>
                </a:lnTo>
                <a:cubicBezTo>
                  <a:pt x="53331" y="2660623"/>
                  <a:pt x="0" y="2607292"/>
                  <a:pt x="0" y="2541528"/>
                </a:cubicBezTo>
                <a:lnTo>
                  <a:pt x="0" y="1874247"/>
                </a:lnTo>
                <a:lnTo>
                  <a:pt x="0" y="786377"/>
                </a:lnTo>
                <a:lnTo>
                  <a:pt x="0" y="119095"/>
                </a:lnTo>
                <a:cubicBezTo>
                  <a:pt x="0" y="53331"/>
                  <a:pt x="53331" y="0"/>
                  <a:pt x="1190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tIns="0" rIns="216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klik op ‘Afbeeldingen’, selecteer een afbeelding en klik op ‘Invoegen’.</a:t>
            </a:r>
          </a:p>
        </p:txBody>
      </p:sp>
      <p:grpSp>
        <p:nvGrpSpPr>
          <p:cNvPr id="46" name="INSTRUCTIE">
            <a:extLst>
              <a:ext uri="{FF2B5EF4-FFF2-40B4-BE49-F238E27FC236}">
                <a16:creationId xmlns:a16="http://schemas.microsoft.com/office/drawing/2014/main" id="{CE37CEB0-3B32-66CA-384E-9B556E908B8F}"/>
              </a:ext>
            </a:extLst>
          </p:cNvPr>
          <p:cNvGrpSpPr/>
          <p:nvPr userDrawn="1"/>
        </p:nvGrpSpPr>
        <p:grpSpPr>
          <a:xfrm>
            <a:off x="12377595" y="0"/>
            <a:ext cx="3693113" cy="5247148"/>
            <a:chOff x="-3786164" y="0"/>
            <a:chExt cx="3693113" cy="5247148"/>
          </a:xfrm>
        </p:grpSpPr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B0BC8FFA-06C6-6BB8-25AB-5D95D1E57A00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098ED3F2-6C98-A9B0-6169-90045D640D7F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B227F70C-7C26-3201-28C7-7B2C25831692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04B04B06-228F-20D9-9197-BEB152C718E6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1" name="Ovaal 50">
              <a:extLst>
                <a:ext uri="{FF2B5EF4-FFF2-40B4-BE49-F238E27FC236}">
                  <a16:creationId xmlns:a16="http://schemas.microsoft.com/office/drawing/2014/main" id="{E5522775-BCBD-1513-0230-FD98487FF4F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147F7538-3CD6-42D8-6CF5-026D26E3CA8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4595FDC4-BE90-F664-1CE7-CB338C1C525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C8941AF5-5B01-4FAC-84B6-5AC5120923B3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C74C6FF5-87F3-0121-1F7B-B214DF6647AD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56" name="Groep 55">
              <a:extLst>
                <a:ext uri="{FF2B5EF4-FFF2-40B4-BE49-F238E27FC236}">
                  <a16:creationId xmlns:a16="http://schemas.microsoft.com/office/drawing/2014/main" id="{D0EA22E1-6936-23E4-2C17-53DD400ACF10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FCDE75B8-49DF-42D0-98B2-65777D44495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23E2DE0E-E23E-6E2E-21C5-8A727F2C0D9C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7" name="Groep 146">
                    <a:extLst>
                      <a:ext uri="{FF2B5EF4-FFF2-40B4-BE49-F238E27FC236}">
                        <a16:creationId xmlns:a16="http://schemas.microsoft.com/office/drawing/2014/main" id="{A187B30D-E91E-5AFC-686B-AE80517FFF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0" name="Rechthoek 149">
                      <a:extLst>
                        <a:ext uri="{FF2B5EF4-FFF2-40B4-BE49-F238E27FC236}">
                          <a16:creationId xmlns:a16="http://schemas.microsoft.com/office/drawing/2014/main" id="{540A5E1C-0DD0-9D35-114D-B3EC593BD31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1" name="Rechthoek 150">
                      <a:extLst>
                        <a:ext uri="{FF2B5EF4-FFF2-40B4-BE49-F238E27FC236}">
                          <a16:creationId xmlns:a16="http://schemas.microsoft.com/office/drawing/2014/main" id="{CFED87F4-C6EE-5073-6199-3FD29EE901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52" name="Ovaal 151">
                      <a:extLst>
                        <a:ext uri="{FF2B5EF4-FFF2-40B4-BE49-F238E27FC236}">
                          <a16:creationId xmlns:a16="http://schemas.microsoft.com/office/drawing/2014/main" id="{7B931B26-9015-9F0F-C76A-CBE4F5941A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8" name="Afbeelding 147">
                    <a:extLst>
                      <a:ext uri="{FF2B5EF4-FFF2-40B4-BE49-F238E27FC236}">
                        <a16:creationId xmlns:a16="http://schemas.microsoft.com/office/drawing/2014/main" id="{99C0151A-33EE-0C9A-25BC-DA2EEB1BE28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9" name="Afbeelding 148">
                    <a:extLst>
                      <a:ext uri="{FF2B5EF4-FFF2-40B4-BE49-F238E27FC236}">
                        <a16:creationId xmlns:a16="http://schemas.microsoft.com/office/drawing/2014/main" id="{A2C60780-6BCE-66A6-61D3-A7E076F7B7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72395605-1496-7D82-751B-8ADD084F49B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3785CD6-2026-C6A8-19B3-4E03DCF0B4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08DFA70D-4DBB-3F71-71C3-6E2920254A0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2" name="Groep 141">
                  <a:extLst>
                    <a:ext uri="{FF2B5EF4-FFF2-40B4-BE49-F238E27FC236}">
                      <a16:creationId xmlns:a16="http://schemas.microsoft.com/office/drawing/2014/main" id="{CD4D5984-7C36-AAB2-AF20-71CB551E9FA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62091C03-E9BA-D387-6415-B277394FE8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1C2A83DF-EEE8-6F93-7A18-22ADAF74048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C6D2D97F-62B6-CE7B-54B1-A40281D170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9" name="Gelijkbenige driehoek 138">
                <a:extLst>
                  <a:ext uri="{FF2B5EF4-FFF2-40B4-BE49-F238E27FC236}">
                    <a16:creationId xmlns:a16="http://schemas.microsoft.com/office/drawing/2014/main" id="{F1D5260C-3AD3-4CED-EBDA-8B12EDE0A29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ICOON_info">
              <a:extLst>
                <a:ext uri="{FF2B5EF4-FFF2-40B4-BE49-F238E27FC236}">
                  <a16:creationId xmlns:a16="http://schemas.microsoft.com/office/drawing/2014/main" id="{27F457D1-F071-29D0-5F06-9A01389A5B46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86CB8805-F121-6A3F-4E9B-2688C1CE5CF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Graphic 163" descr="Informatie">
                <a:extLst>
                  <a:ext uri="{FF2B5EF4-FFF2-40B4-BE49-F238E27FC236}">
                    <a16:creationId xmlns:a16="http://schemas.microsoft.com/office/drawing/2014/main" id="{5A748A3F-F8FD-D841-CB5D-198D436F9C8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46899226-6CED-B720-D853-CF42902943FC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130" name="Inspireren">
                <a:extLst>
                  <a:ext uri="{FF2B5EF4-FFF2-40B4-BE49-F238E27FC236}">
                    <a16:creationId xmlns:a16="http://schemas.microsoft.com/office/drawing/2014/main" id="{8A9AB2DE-852B-6387-3675-E6603A907463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2" name="Freeform 12">
                  <a:extLst>
                    <a:ext uri="{FF2B5EF4-FFF2-40B4-BE49-F238E27FC236}">
                      <a16:creationId xmlns:a16="http://schemas.microsoft.com/office/drawing/2014/main" id="{D0BE66DA-7E1F-2E4F-A9A1-3B6F8B8C4D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13">
                  <a:extLst>
                    <a:ext uri="{FF2B5EF4-FFF2-40B4-BE49-F238E27FC236}">
                      <a16:creationId xmlns:a16="http://schemas.microsoft.com/office/drawing/2014/main" id="{96A80A03-6538-E3FB-F845-11D1658492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14">
                  <a:extLst>
                    <a:ext uri="{FF2B5EF4-FFF2-40B4-BE49-F238E27FC236}">
                      <a16:creationId xmlns:a16="http://schemas.microsoft.com/office/drawing/2014/main" id="{F097129B-B47B-0DE7-2930-703E3B7405C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" name="Tekstvak 130">
                <a:extLst>
                  <a:ext uri="{FF2B5EF4-FFF2-40B4-BE49-F238E27FC236}">
                    <a16:creationId xmlns:a16="http://schemas.microsoft.com/office/drawing/2014/main" id="{1DD5A6A6-AD67-239C-2296-E376DF18817E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B1493496-B754-46EA-0D76-87E79AFBFB5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F9F21033-A9DC-AC69-AFF4-01E4F91ECBC0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62" name="Vrije vorm: vorm 61">
                  <a:extLst>
                    <a:ext uri="{FF2B5EF4-FFF2-40B4-BE49-F238E27FC236}">
                      <a16:creationId xmlns:a16="http://schemas.microsoft.com/office/drawing/2014/main" id="{5A09D836-8924-594C-DD49-882A44EAFB83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00CF9B8-3EEC-62E7-AE45-BF506CEC3172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2F1F39FE-C889-786C-D8C8-1DED953F9036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Vrije vorm: vorm 128">
                    <a:extLst>
                      <a:ext uri="{FF2B5EF4-FFF2-40B4-BE49-F238E27FC236}">
                        <a16:creationId xmlns:a16="http://schemas.microsoft.com/office/drawing/2014/main" id="{E0F45164-E77F-2DAC-7675-CE84CD9C9E2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69E9E5F-1B2E-F2B3-9E1B-6E271C47068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  <p:sp>
        <p:nvSpPr>
          <p:cNvPr id="153" name="Tijdelijke aanduiding voor afbeelding 13">
            <a:extLst>
              <a:ext uri="{FF2B5EF4-FFF2-40B4-BE49-F238E27FC236}">
                <a16:creationId xmlns:a16="http://schemas.microsoft.com/office/drawing/2014/main" id="{0235B68F-DE80-489D-0F94-CB077CBE032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20001" y="5431025"/>
            <a:ext cx="1992602" cy="706975"/>
          </a:xfrm>
          <a:prstGeom prst="rect">
            <a:avLst/>
          </a:prstGeom>
          <a:solidFill>
            <a:schemeClr val="accent2"/>
          </a:solidFill>
        </p:spPr>
        <p:txBody>
          <a:bodyPr wrap="square" tIns="0" bIns="46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Ruimte voor een logo</a:t>
            </a:r>
          </a:p>
        </p:txBody>
      </p:sp>
      <p:sp>
        <p:nvSpPr>
          <p:cNvPr id="155" name="Tijdelijke aanduiding voor afbeelding 154">
            <a:extLst>
              <a:ext uri="{FF2B5EF4-FFF2-40B4-BE49-F238E27FC236}">
                <a16:creationId xmlns:a16="http://schemas.microsoft.com/office/drawing/2014/main" id="{589B395B-E3B0-CA24-41D7-F1EDECC2589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32032" y="1592263"/>
            <a:ext cx="2534375" cy="2660623"/>
          </a:xfrm>
          <a:custGeom>
            <a:avLst/>
            <a:gdLst>
              <a:gd name="connsiteX0" fmla="*/ 119095 w 2534375"/>
              <a:gd name="connsiteY0" fmla="*/ 0 h 2660623"/>
              <a:gd name="connsiteX1" fmla="*/ 2415280 w 2534375"/>
              <a:gd name="connsiteY1" fmla="*/ 0 h 2660623"/>
              <a:gd name="connsiteX2" fmla="*/ 2534375 w 2534375"/>
              <a:gd name="connsiteY2" fmla="*/ 119095 h 2660623"/>
              <a:gd name="connsiteX3" fmla="*/ 2534375 w 2534375"/>
              <a:gd name="connsiteY3" fmla="*/ 786377 h 2660623"/>
              <a:gd name="connsiteX4" fmla="*/ 2534375 w 2534375"/>
              <a:gd name="connsiteY4" fmla="*/ 1661969 h 2660623"/>
              <a:gd name="connsiteX5" fmla="*/ 2534375 w 2534375"/>
              <a:gd name="connsiteY5" fmla="*/ 2329250 h 2660623"/>
              <a:gd name="connsiteX6" fmla="*/ 2415280 w 2534375"/>
              <a:gd name="connsiteY6" fmla="*/ 2448346 h 2660623"/>
              <a:gd name="connsiteX7" fmla="*/ 119095 w 2534375"/>
              <a:gd name="connsiteY7" fmla="*/ 2660623 h 2660623"/>
              <a:gd name="connsiteX8" fmla="*/ 0 w 2534375"/>
              <a:gd name="connsiteY8" fmla="*/ 2541528 h 2660623"/>
              <a:gd name="connsiteX9" fmla="*/ 0 w 2534375"/>
              <a:gd name="connsiteY9" fmla="*/ 1874247 h 2660623"/>
              <a:gd name="connsiteX10" fmla="*/ 0 w 2534375"/>
              <a:gd name="connsiteY10" fmla="*/ 786377 h 2660623"/>
              <a:gd name="connsiteX11" fmla="*/ 0 w 2534375"/>
              <a:gd name="connsiteY11" fmla="*/ 119095 h 2660623"/>
              <a:gd name="connsiteX12" fmla="*/ 119095 w 2534375"/>
              <a:gd name="connsiteY12" fmla="*/ 0 h 266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34375" h="2660623">
                <a:moveTo>
                  <a:pt x="119095" y="0"/>
                </a:moveTo>
                <a:lnTo>
                  <a:pt x="2415280" y="0"/>
                </a:lnTo>
                <a:cubicBezTo>
                  <a:pt x="2481045" y="0"/>
                  <a:pt x="2534375" y="53331"/>
                  <a:pt x="2534375" y="119095"/>
                </a:cubicBezTo>
                <a:lnTo>
                  <a:pt x="2534375" y="786377"/>
                </a:lnTo>
                <a:lnTo>
                  <a:pt x="2534375" y="1661969"/>
                </a:lnTo>
                <a:lnTo>
                  <a:pt x="2534375" y="2329250"/>
                </a:lnTo>
                <a:cubicBezTo>
                  <a:pt x="2534375" y="2395014"/>
                  <a:pt x="2481045" y="2448346"/>
                  <a:pt x="2415280" y="2448346"/>
                </a:cubicBezTo>
                <a:lnTo>
                  <a:pt x="119095" y="2660623"/>
                </a:lnTo>
                <a:cubicBezTo>
                  <a:pt x="53331" y="2660623"/>
                  <a:pt x="0" y="2607292"/>
                  <a:pt x="0" y="2541528"/>
                </a:cubicBezTo>
                <a:lnTo>
                  <a:pt x="0" y="1874247"/>
                </a:lnTo>
                <a:lnTo>
                  <a:pt x="0" y="786377"/>
                </a:lnTo>
                <a:lnTo>
                  <a:pt x="0" y="119095"/>
                </a:lnTo>
                <a:cubicBezTo>
                  <a:pt x="0" y="53331"/>
                  <a:pt x="53331" y="0"/>
                  <a:pt x="1190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tIns="0" rIns="216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5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klik op ‘Afbeeldingen’, selecteer een afbeelding en klik op ‘Invoegen’.</a:t>
            </a:r>
          </a:p>
        </p:txBody>
      </p:sp>
      <p:sp>
        <p:nvSpPr>
          <p:cNvPr id="2" name="Tijdelijke aanduiding voor afbeelding 13">
            <a:extLst>
              <a:ext uri="{FF2B5EF4-FFF2-40B4-BE49-F238E27FC236}">
                <a16:creationId xmlns:a16="http://schemas.microsoft.com/office/drawing/2014/main" id="{E70887D7-AF81-6EDF-C1D8-90E5FA6075C2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3460699" y="5431025"/>
            <a:ext cx="1992602" cy="706975"/>
          </a:xfrm>
          <a:prstGeom prst="rect">
            <a:avLst/>
          </a:prstGeom>
          <a:solidFill>
            <a:schemeClr val="accent2"/>
          </a:solidFill>
        </p:spPr>
        <p:txBody>
          <a:bodyPr wrap="square" tIns="0" bIns="46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Ruimte voor een logo</a:t>
            </a:r>
          </a:p>
        </p:txBody>
      </p:sp>
      <p:sp>
        <p:nvSpPr>
          <p:cNvPr id="4" name="Tijdelijke aanduiding voor afbeelding 13">
            <a:extLst>
              <a:ext uri="{FF2B5EF4-FFF2-40B4-BE49-F238E27FC236}">
                <a16:creationId xmlns:a16="http://schemas.microsoft.com/office/drawing/2014/main" id="{08458786-3FA5-862F-7A65-486A4F35A8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6185114" y="5431025"/>
            <a:ext cx="1992602" cy="706975"/>
          </a:xfrm>
          <a:prstGeom prst="rect">
            <a:avLst/>
          </a:prstGeom>
          <a:solidFill>
            <a:schemeClr val="accent2"/>
          </a:solidFill>
        </p:spPr>
        <p:txBody>
          <a:bodyPr wrap="square" tIns="0" bIns="46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Ruimte voor een logo</a:t>
            </a:r>
          </a:p>
        </p:txBody>
      </p:sp>
      <p:sp>
        <p:nvSpPr>
          <p:cNvPr id="5" name="Tijdelijke aanduiding voor afbeelding 13">
            <a:extLst>
              <a:ext uri="{FF2B5EF4-FFF2-40B4-BE49-F238E27FC236}">
                <a16:creationId xmlns:a16="http://schemas.microsoft.com/office/drawing/2014/main" id="{5987ADF5-38DD-D099-B423-58E50CF1A0DB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909529" y="5431025"/>
            <a:ext cx="1992602" cy="706975"/>
          </a:xfrm>
          <a:prstGeom prst="rect">
            <a:avLst/>
          </a:prstGeom>
          <a:solidFill>
            <a:schemeClr val="accent2"/>
          </a:solidFill>
        </p:spPr>
        <p:txBody>
          <a:bodyPr wrap="square" tIns="0" bIns="468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Ruimte voor een logo</a:t>
            </a:r>
          </a:p>
        </p:txBody>
      </p:sp>
    </p:spTree>
    <p:extLst>
      <p:ext uri="{BB962C8B-B14F-4D97-AF65-F5344CB8AC3E}">
        <p14:creationId xmlns:p14="http://schemas.microsoft.com/office/powerpoint/2010/main" val="23031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+ tekst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jdelijke aanduiding voor afbeelding 87">
            <a:extLst>
              <a:ext uri="{FF2B5EF4-FFF2-40B4-BE49-F238E27FC236}">
                <a16:creationId xmlns:a16="http://schemas.microsoft.com/office/drawing/2014/main" id="{EE2FDA3A-5DDF-A021-1937-8C42355AE5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55639" cy="6858000"/>
          </a:xfrm>
          <a:custGeom>
            <a:avLst/>
            <a:gdLst>
              <a:gd name="connsiteX0" fmla="*/ 0 w 5955639"/>
              <a:gd name="connsiteY0" fmla="*/ 0 h 6858000"/>
              <a:gd name="connsiteX1" fmla="*/ 5955639 w 5955639"/>
              <a:gd name="connsiteY1" fmla="*/ 0 h 6858000"/>
              <a:gd name="connsiteX2" fmla="*/ 5321631 w 5955639"/>
              <a:gd name="connsiteY2" fmla="*/ 6858000 h 6858000"/>
              <a:gd name="connsiteX3" fmla="*/ 0 w 595563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55639" h="6858000">
                <a:moveTo>
                  <a:pt x="0" y="0"/>
                </a:moveTo>
                <a:lnTo>
                  <a:pt x="5955639" y="0"/>
                </a:lnTo>
                <a:lnTo>
                  <a:pt x="532163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60000" tIns="0" rIns="54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183047" y="2095138"/>
            <a:ext cx="5277600" cy="373555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3046" y="720000"/>
            <a:ext cx="5277600" cy="873488"/>
          </a:xfrm>
        </p:spPr>
        <p:txBody>
          <a:bodyPr/>
          <a:lstStyle/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17A3A-2F7A-405A-8179-70A8D4BE4C0F}"/>
              </a:ext>
            </a:extLst>
          </p:cNvPr>
          <p:cNvSpPr/>
          <p:nvPr userDrawn="1"/>
        </p:nvSpPr>
        <p:spPr>
          <a:xfrm>
            <a:off x="-1" y="-393110"/>
            <a:ext cx="2003754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Afbeelding + tekst (M)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E1F045-7B89-958F-CB6B-5B6E739434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3D292-03ED-4D20-A21D-15986EF0B3C8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F4E3D2-259B-3A58-E2B4-6B9F2C0A90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5358EE-6C1C-5C44-C17D-8FB6B93FDA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D5E0F1E7-4FC5-BDAF-6FAD-EB2731C55FB9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55E2E8E-4D32-8C8C-EBB0-BE10C871F7B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14DCC300-282D-5320-3463-CBB3A7FE1A5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EFC948A-1F5C-A8B6-E48B-94F51EA18E3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D7130EB-798D-F2E9-9D73-3ABB1FCFB8E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4F0C7F7-223B-86EB-2986-E1288D441B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DAAA8E9-5BEC-4C7C-E9C4-2C0666FAF58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D9E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379E3DE-D1E3-54C7-C8F6-B18FFFFDEF0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9D37F15-492A-3710-8BBB-BDE90119755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9B34B1CD-768F-8AB6-92A2-AA2F9530E38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20DEE72-9141-86A7-A3F5-B2F29116D12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4EA846F-DF09-44D3-F3AF-D9F8F791E164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916B492-0E38-7B4E-9DC5-9E9B854C757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32F144D-5D1A-A68B-60A6-E204B8497DB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485A8F3-C7CC-80F5-395D-9FF81835A3F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0FADF62B-3425-0E08-0D33-75EAD81B0CA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318C330-1A93-3634-3E37-C67056DA62C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1356B20-C2D5-99D8-B501-D9001102C92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D5E0731-857D-593D-B41C-56428A16848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11F26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307D144-0F1A-32EF-44F6-895CC01143D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050BDA58-F0E0-7104-18F2-8FCD611945A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DDC67B4-BC52-B95B-F609-D8A0717C12F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0" name="ICOON_info">
              <a:extLst>
                <a:ext uri="{FF2B5EF4-FFF2-40B4-BE49-F238E27FC236}">
                  <a16:creationId xmlns:a16="http://schemas.microsoft.com/office/drawing/2014/main" id="{69414147-C3FA-833D-D5D0-5D4DD0F506F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77384F85-04A1-3C7A-5DE9-14C49138E7B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A8F25C17-262F-EE1F-987B-34B5AA6FBDD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VOORBEELD">
              <a:extLst>
                <a:ext uri="{FF2B5EF4-FFF2-40B4-BE49-F238E27FC236}">
                  <a16:creationId xmlns:a16="http://schemas.microsoft.com/office/drawing/2014/main" id="{BA1FC7AA-0F37-BEA6-777C-6A4E2899A12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059A3A27-B960-265F-7BE0-57ACD4B19D2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38F08ADE-F678-22ED-4525-F3B9309628E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FE3C40EF-CA2B-A705-C492-763F2DDCEAD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7397B370-047D-96AB-08D7-40DB096B3E6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6C5E88C9-9844-DE13-14F0-9C5DF13B8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25D54CC-177E-50EA-6C2D-AFFFB244B4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28BA46B-FEC8-9A54-79C1-6120480F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E219710-A4A0-43AA-1AC1-870DA79396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993C46E2-888C-7892-5326-2FC1A0C7FF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Pijl: rechts 71">
                  <a:extLst>
                    <a:ext uri="{FF2B5EF4-FFF2-40B4-BE49-F238E27FC236}">
                      <a16:creationId xmlns:a16="http://schemas.microsoft.com/office/drawing/2014/main" id="{7F412E60-191A-C5B9-3005-29CE7BFB8D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C344120F-35DF-374B-7CF8-EC345414362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626062DD-E21E-52DB-D9EF-E2FB2C378E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0F71F966-987F-6600-4CC6-C8DD40EC77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F8320C93-E53A-D2DF-DE49-F1E147881B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9425D1BC-DD06-1820-A4F4-0EE22B1090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AC44728-AA08-0322-FA74-5B099460E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C8A0B6B-EE19-8066-70B9-305DB572E6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96C9A10A-58F1-A61B-B522-232B7E818C0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21A94979-E31C-6B3B-2CDD-89151F7DFB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DAE93830-9C2D-CFF0-9996-CE79D87709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52A29965-C3AD-794F-D7FD-49EE173F18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2105123F-A86F-A4A9-68D8-4760B8F27D9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A8E189E3-D758-9519-3488-2F01D192533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01BD512-B5D3-7E56-8B52-255CC79DBF8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65CB42D0-87FF-87E1-3E09-2BAFBFCAB2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BFAA2823-54E9-2A79-C641-218660BDA8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DC94D7B-10C9-7004-295C-2734B2EF35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94C129A-5854-DD38-75CE-09DA9CA183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A0247645-7D9F-B322-514C-02B86B3050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9ADF7B32-A871-5B53-EAAF-BD9DDB22F5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5853B41D-35E2-5C98-7ED3-3333B81FA18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3D4F3499-FB1A-24EA-6456-7AD436FF92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DFDD4C2D-A20F-A6CE-E775-E860DE01176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B40434EE-F929-7482-F1B4-1E5EC399BB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9D25EC7E-4272-B023-AFAE-5279F8F90C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88C24138-C83B-00C3-F77E-43FDD15DA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649CB9C9-24C2-0451-DF49-CDD59B026F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FEC5E9CB-F168-C58F-0026-84863B1932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70015C5-8EC2-8574-5806-1F7CC04C02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13F9716A-961C-046B-710C-E7E299BF5B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A4C14640-B8B1-F4D0-CEA6-6B0F474FE49D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3" name="Inspireren">
                <a:extLst>
                  <a:ext uri="{FF2B5EF4-FFF2-40B4-BE49-F238E27FC236}">
                    <a16:creationId xmlns:a16="http://schemas.microsoft.com/office/drawing/2014/main" id="{90D22281-0AF5-080A-2BA1-8159FC79588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84C9B243-6599-D81D-92D8-3F0DE8895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7C8F793D-904C-C493-D47A-5D2EF2E3B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9BCB05E2-345F-6172-0693-5788F37BC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FEEA5B6C-2EBB-659A-10BD-0ABD70CE9D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97" name="INSTRUCTIE">
            <a:extLst>
              <a:ext uri="{FF2B5EF4-FFF2-40B4-BE49-F238E27FC236}">
                <a16:creationId xmlns:a16="http://schemas.microsoft.com/office/drawing/2014/main" id="{BF3DDE58-764F-CFBC-69FB-C513771CCFD6}"/>
              </a:ext>
            </a:extLst>
          </p:cNvPr>
          <p:cNvGrpSpPr/>
          <p:nvPr userDrawn="1"/>
        </p:nvGrpSpPr>
        <p:grpSpPr>
          <a:xfrm>
            <a:off x="-3786164" y="0"/>
            <a:ext cx="3693113" cy="5247148"/>
            <a:chOff x="-3786164" y="0"/>
            <a:chExt cx="3693113" cy="5247148"/>
          </a:xfrm>
        </p:grpSpPr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279AC415-4533-E1F7-C40E-7F2B84EFE44D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8B2B9136-40FC-C103-2304-BB4345D4577B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3EE3D3C3-BCA3-ACB3-516D-35ACE8C6116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1ACFA96A-7D09-E4D1-D71F-8DB62664B6B3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03034294-A90D-B2FE-F171-9E3D3C1C1667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A1817B44-790E-E57C-488A-26A83A96CB7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8202978E-E53F-395D-49F4-39D1C716E33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F50A7F7A-6147-7309-437B-3A7FE73A213C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9252323D-3C67-15DD-DB30-FCFDB7AFF4B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7" name="Groep 206">
              <a:extLst>
                <a:ext uri="{FF2B5EF4-FFF2-40B4-BE49-F238E27FC236}">
                  <a16:creationId xmlns:a16="http://schemas.microsoft.com/office/drawing/2014/main" id="{7449B818-86BE-3339-D286-B9AB695E1D02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468CC31A-1B09-1B75-A2FC-4F3EB0AF912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CD97F1B1-3CB6-6E3F-6DBF-5BF901A3F3D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D2B7AB0C-1751-A09F-3FA2-56DB63AF46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DC6AA60E-7D24-69D1-1EB5-16A86E12A6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6B930242-BB5C-52D2-0AF7-68CF037B0B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940EAD89-923A-4AE1-1D4E-D34FDBED8B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32D0DFDA-CE8D-4D2A-86F1-0DFF71E06E3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FCB7DE4D-4203-6884-8A0B-BCB8EDCA35E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C673DBB1-FDA8-C000-ABDD-643F272166E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954E5040-3515-8306-7927-98BA5FC77E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1B0F00CD-99F4-1084-33D6-3EF8464402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23B2D608-BC1F-34E8-1B09-4F77BDA76E4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A5AA4F9D-2D6B-CD6B-5219-31F7D2F6EE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645A77EB-765A-F15B-F185-35C279D32E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D7AC6B22-4E42-FC7B-AAF6-CD1082D0665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26" name="Gelijkbenige driehoek 225">
                <a:extLst>
                  <a:ext uri="{FF2B5EF4-FFF2-40B4-BE49-F238E27FC236}">
                    <a16:creationId xmlns:a16="http://schemas.microsoft.com/office/drawing/2014/main" id="{BC7AC3EF-3006-C925-B2C2-8906972FCD0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8" name="ICOON_info">
              <a:extLst>
                <a:ext uri="{FF2B5EF4-FFF2-40B4-BE49-F238E27FC236}">
                  <a16:creationId xmlns:a16="http://schemas.microsoft.com/office/drawing/2014/main" id="{F3D2DF31-47F5-5DF2-FE59-8A9BD542E784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222" name="Ovaal 221">
                <a:extLst>
                  <a:ext uri="{FF2B5EF4-FFF2-40B4-BE49-F238E27FC236}">
                    <a16:creationId xmlns:a16="http://schemas.microsoft.com/office/drawing/2014/main" id="{A350DD87-AFF4-094C-BF0C-2758F57FFDB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Graphic 163" descr="Informatie">
                <a:extLst>
                  <a:ext uri="{FF2B5EF4-FFF2-40B4-BE49-F238E27FC236}">
                    <a16:creationId xmlns:a16="http://schemas.microsoft.com/office/drawing/2014/main" id="{6A1BE569-EDD2-8123-58F7-F7E01982CC5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9" name="Groep 208">
              <a:extLst>
                <a:ext uri="{FF2B5EF4-FFF2-40B4-BE49-F238E27FC236}">
                  <a16:creationId xmlns:a16="http://schemas.microsoft.com/office/drawing/2014/main" id="{B85AFA9F-4958-2495-4D76-DF9F731228F2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217" name="Inspireren">
                <a:extLst>
                  <a:ext uri="{FF2B5EF4-FFF2-40B4-BE49-F238E27FC236}">
                    <a16:creationId xmlns:a16="http://schemas.microsoft.com/office/drawing/2014/main" id="{6D0D89A2-224D-689B-BA2E-F67340E91B5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9" name="Freeform 12">
                  <a:extLst>
                    <a:ext uri="{FF2B5EF4-FFF2-40B4-BE49-F238E27FC236}">
                      <a16:creationId xmlns:a16="http://schemas.microsoft.com/office/drawing/2014/main" id="{61D656B0-FF41-0248-3979-FFD8E8E1F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3">
                  <a:extLst>
                    <a:ext uri="{FF2B5EF4-FFF2-40B4-BE49-F238E27FC236}">
                      <a16:creationId xmlns:a16="http://schemas.microsoft.com/office/drawing/2014/main" id="{34B1F7FE-856C-989B-E52E-0275B24F2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4">
                  <a:extLst>
                    <a:ext uri="{FF2B5EF4-FFF2-40B4-BE49-F238E27FC236}">
                      <a16:creationId xmlns:a16="http://schemas.microsoft.com/office/drawing/2014/main" id="{D69DD9CB-D475-86A3-44CF-EEF5284E4F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C95F9376-EBB8-A24E-2BA2-086F6D1543F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C4F3B13E-DB5B-F36E-75F7-6F90D19FD634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11" name="Groep 210">
                <a:extLst>
                  <a:ext uri="{FF2B5EF4-FFF2-40B4-BE49-F238E27FC236}">
                    <a16:creationId xmlns:a16="http://schemas.microsoft.com/office/drawing/2014/main" id="{DAA8FFB0-4611-673B-4190-3793420A1DE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13" name="Vrije vorm: vorm 212">
                  <a:extLst>
                    <a:ext uri="{FF2B5EF4-FFF2-40B4-BE49-F238E27FC236}">
                      <a16:creationId xmlns:a16="http://schemas.microsoft.com/office/drawing/2014/main" id="{D1E22BA1-E6BC-4876-56EC-E0368E1946F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855EC194-F4B6-CF62-C0A5-4AD95238FD48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5" name="Vrije vorm: vorm 214">
                    <a:extLst>
                      <a:ext uri="{FF2B5EF4-FFF2-40B4-BE49-F238E27FC236}">
                        <a16:creationId xmlns:a16="http://schemas.microsoft.com/office/drawing/2014/main" id="{D9F49958-94C7-03A2-93CE-960BD7A8D6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Vrije vorm: vorm 215">
                    <a:extLst>
                      <a:ext uri="{FF2B5EF4-FFF2-40B4-BE49-F238E27FC236}">
                        <a16:creationId xmlns:a16="http://schemas.microsoft.com/office/drawing/2014/main" id="{114DFC69-BB5B-83A1-B938-D641B213DA0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12" name="Tekstvak 211">
                <a:extLst>
                  <a:ext uri="{FF2B5EF4-FFF2-40B4-BE49-F238E27FC236}">
                    <a16:creationId xmlns:a16="http://schemas.microsoft.com/office/drawing/2014/main" id="{CA769E56-7137-117F-2E1B-678838018AF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Vrije vorm: vorm 25">
            <a:extLst>
              <a:ext uri="{FF2B5EF4-FFF2-40B4-BE49-F238E27FC236}">
                <a16:creationId xmlns:a16="http://schemas.microsoft.com/office/drawing/2014/main" id="{5F9C9612-CDF3-6BAE-E7D8-41449F3FB2AF}"/>
              </a:ext>
            </a:extLst>
          </p:cNvPr>
          <p:cNvSpPr/>
          <p:nvPr userDrawn="1"/>
        </p:nvSpPr>
        <p:spPr>
          <a:xfrm rot="16200000">
            <a:off x="6364776" y="1030775"/>
            <a:ext cx="6858000" cy="4796449"/>
          </a:xfrm>
          <a:custGeom>
            <a:avLst/>
            <a:gdLst>
              <a:gd name="connsiteX0" fmla="*/ 6857999 w 6857999"/>
              <a:gd name="connsiteY0" fmla="*/ 0 h 4796449"/>
              <a:gd name="connsiteX1" fmla="*/ 6857999 w 6857999"/>
              <a:gd name="connsiteY1" fmla="*/ 4796449 h 4796449"/>
              <a:gd name="connsiteX2" fmla="*/ 0 w 6857999"/>
              <a:gd name="connsiteY2" fmla="*/ 4796448 h 4796449"/>
              <a:gd name="connsiteX3" fmla="*/ 0 w 6857999"/>
              <a:gd name="connsiteY3" fmla="*/ 634008 h 4796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4796449">
                <a:moveTo>
                  <a:pt x="6857999" y="0"/>
                </a:moveTo>
                <a:lnTo>
                  <a:pt x="6857999" y="4796449"/>
                </a:lnTo>
                <a:lnTo>
                  <a:pt x="0" y="4796448"/>
                </a:lnTo>
                <a:lnTo>
                  <a:pt x="0" y="634008"/>
                </a:lnTo>
                <a:close/>
              </a:path>
            </a:pathLst>
          </a:custGeom>
          <a:solidFill>
            <a:schemeClr val="accent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11F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98EF5C7E-1743-D1DC-9079-B3302516DF2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02627" y="3187583"/>
            <a:ext cx="4571465" cy="2648062"/>
          </a:xfrm>
          <a:custGeom>
            <a:avLst/>
            <a:gdLst>
              <a:gd name="connsiteX0" fmla="*/ 4356643 w 4571465"/>
              <a:gd name="connsiteY0" fmla="*/ 0 h 2648062"/>
              <a:gd name="connsiteX1" fmla="*/ 4571465 w 4571465"/>
              <a:gd name="connsiteY1" fmla="*/ 214822 h 2648062"/>
              <a:gd name="connsiteX2" fmla="*/ 4571465 w 4571465"/>
              <a:gd name="connsiteY2" fmla="*/ 649690 h 2648062"/>
              <a:gd name="connsiteX3" fmla="*/ 4571465 w 4571465"/>
              <a:gd name="connsiteY3" fmla="*/ 1522305 h 2648062"/>
              <a:gd name="connsiteX4" fmla="*/ 4571465 w 4571465"/>
              <a:gd name="connsiteY4" fmla="*/ 1647264 h 2648062"/>
              <a:gd name="connsiteX5" fmla="*/ 4571465 w 4571465"/>
              <a:gd name="connsiteY5" fmla="*/ 1957173 h 2648062"/>
              <a:gd name="connsiteX6" fmla="*/ 4571465 w 4571465"/>
              <a:gd name="connsiteY6" fmla="*/ 2433240 h 2648062"/>
              <a:gd name="connsiteX7" fmla="*/ 4356643 w 4571465"/>
              <a:gd name="connsiteY7" fmla="*/ 2648062 h 2648062"/>
              <a:gd name="connsiteX8" fmla="*/ 214821 w 4571465"/>
              <a:gd name="connsiteY8" fmla="*/ 2648062 h 2648062"/>
              <a:gd name="connsiteX9" fmla="*/ 0 w 4571465"/>
              <a:gd name="connsiteY9" fmla="*/ 2433240 h 2648062"/>
              <a:gd name="connsiteX10" fmla="*/ 0 w 4571465"/>
              <a:gd name="connsiteY10" fmla="*/ 1957173 h 2648062"/>
              <a:gd name="connsiteX11" fmla="*/ 0 w 4571465"/>
              <a:gd name="connsiteY11" fmla="*/ 1647264 h 2648062"/>
              <a:gd name="connsiteX12" fmla="*/ 0 w 4571465"/>
              <a:gd name="connsiteY12" fmla="*/ 1522305 h 2648062"/>
              <a:gd name="connsiteX13" fmla="*/ 0 w 4571465"/>
              <a:gd name="connsiteY13" fmla="*/ 1032594 h 2648062"/>
              <a:gd name="connsiteX14" fmla="*/ 0 w 4571465"/>
              <a:gd name="connsiteY14" fmla="*/ 597726 h 2648062"/>
              <a:gd name="connsiteX15" fmla="*/ 214821 w 4571465"/>
              <a:gd name="connsiteY15" fmla="*/ 382903 h 264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1465" h="2648062">
                <a:moveTo>
                  <a:pt x="4356643" y="0"/>
                </a:moveTo>
                <a:cubicBezTo>
                  <a:pt x="4475267" y="0"/>
                  <a:pt x="4571465" y="96198"/>
                  <a:pt x="4571465" y="214822"/>
                </a:cubicBezTo>
                <a:lnTo>
                  <a:pt x="4571465" y="649690"/>
                </a:lnTo>
                <a:lnTo>
                  <a:pt x="4571465" y="1522305"/>
                </a:lnTo>
                <a:lnTo>
                  <a:pt x="4571465" y="1647264"/>
                </a:lnTo>
                <a:lnTo>
                  <a:pt x="4571465" y="1957173"/>
                </a:lnTo>
                <a:lnTo>
                  <a:pt x="4571465" y="2433240"/>
                </a:lnTo>
                <a:cubicBezTo>
                  <a:pt x="4571465" y="2551864"/>
                  <a:pt x="4475267" y="2648062"/>
                  <a:pt x="4356643" y="2648062"/>
                </a:cubicBezTo>
                <a:lnTo>
                  <a:pt x="214821" y="2648062"/>
                </a:lnTo>
                <a:cubicBezTo>
                  <a:pt x="96197" y="2648062"/>
                  <a:pt x="0" y="2551864"/>
                  <a:pt x="0" y="2433240"/>
                </a:cubicBezTo>
                <a:lnTo>
                  <a:pt x="0" y="1957173"/>
                </a:lnTo>
                <a:lnTo>
                  <a:pt x="0" y="1647264"/>
                </a:lnTo>
                <a:lnTo>
                  <a:pt x="0" y="1522305"/>
                </a:lnTo>
                <a:lnTo>
                  <a:pt x="0" y="1032594"/>
                </a:lnTo>
                <a:lnTo>
                  <a:pt x="0" y="597726"/>
                </a:lnTo>
                <a:cubicBezTo>
                  <a:pt x="0" y="479101"/>
                  <a:pt x="96197" y="382903"/>
                  <a:pt x="214821" y="3829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0" rIns="288000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22DB4B0-CA05-4A9D-96E2-450688C4E6FC}"/>
              </a:ext>
            </a:extLst>
          </p:cNvPr>
          <p:cNvSpPr/>
          <p:nvPr userDrawn="1"/>
        </p:nvSpPr>
        <p:spPr>
          <a:xfrm>
            <a:off x="0" y="-393110"/>
            <a:ext cx="207076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Tekst + afbeelding (2x)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53279-62E2-6BB0-49DA-DC41C34D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89640-CD7A-4A2D-A9FD-16756C99021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49406F-B13E-017C-82CF-278798C9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816422-C289-3BBC-2058-740FEA3B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accent6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ijdelijke aanduiding voor afbeelding 50">
            <a:extLst>
              <a:ext uri="{FF2B5EF4-FFF2-40B4-BE49-F238E27FC236}">
                <a16:creationId xmlns:a16="http://schemas.microsoft.com/office/drawing/2014/main" id="{357D14BA-DFE1-E8F2-7A17-576EDB122F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02628" y="728234"/>
            <a:ext cx="4571464" cy="2648061"/>
          </a:xfrm>
          <a:custGeom>
            <a:avLst/>
            <a:gdLst>
              <a:gd name="connsiteX0" fmla="*/ 163096 w 3470721"/>
              <a:gd name="connsiteY0" fmla="*/ 0 h 2010446"/>
              <a:gd name="connsiteX1" fmla="*/ 3307626 w 3470721"/>
              <a:gd name="connsiteY1" fmla="*/ 0 h 2010446"/>
              <a:gd name="connsiteX2" fmla="*/ 3470721 w 3470721"/>
              <a:gd name="connsiteY2" fmla="*/ 163096 h 2010446"/>
              <a:gd name="connsiteX3" fmla="*/ 3470721 w 3470721"/>
              <a:gd name="connsiteY3" fmla="*/ 524533 h 2010446"/>
              <a:gd name="connsiteX4" fmla="*/ 3470721 w 3470721"/>
              <a:gd name="connsiteY4" fmla="*/ 759820 h 2010446"/>
              <a:gd name="connsiteX5" fmla="*/ 3470721 w 3470721"/>
              <a:gd name="connsiteY5" fmla="*/ 854691 h 2010446"/>
              <a:gd name="connsiteX6" fmla="*/ 3470721 w 3470721"/>
              <a:gd name="connsiteY6" fmla="*/ 1226486 h 2010446"/>
              <a:gd name="connsiteX7" fmla="*/ 3470721 w 3470721"/>
              <a:gd name="connsiteY7" fmla="*/ 1556644 h 2010446"/>
              <a:gd name="connsiteX8" fmla="*/ 3307626 w 3470721"/>
              <a:gd name="connsiteY8" fmla="*/ 1719741 h 2010446"/>
              <a:gd name="connsiteX9" fmla="*/ 163096 w 3470721"/>
              <a:gd name="connsiteY9" fmla="*/ 2010446 h 2010446"/>
              <a:gd name="connsiteX10" fmla="*/ 0 w 3470721"/>
              <a:gd name="connsiteY10" fmla="*/ 1847350 h 2010446"/>
              <a:gd name="connsiteX11" fmla="*/ 0 w 3470721"/>
              <a:gd name="connsiteY11" fmla="*/ 1517192 h 2010446"/>
              <a:gd name="connsiteX12" fmla="*/ 0 w 3470721"/>
              <a:gd name="connsiteY12" fmla="*/ 854691 h 2010446"/>
              <a:gd name="connsiteX13" fmla="*/ 0 w 3470721"/>
              <a:gd name="connsiteY13" fmla="*/ 759820 h 2010446"/>
              <a:gd name="connsiteX14" fmla="*/ 0 w 3470721"/>
              <a:gd name="connsiteY14" fmla="*/ 524533 h 2010446"/>
              <a:gd name="connsiteX15" fmla="*/ 0 w 3470721"/>
              <a:gd name="connsiteY15" fmla="*/ 163096 h 2010446"/>
              <a:gd name="connsiteX16" fmla="*/ 163096 w 3470721"/>
              <a:gd name="connsiteY16" fmla="*/ 0 h 201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0721" h="2010446">
                <a:moveTo>
                  <a:pt x="163096" y="0"/>
                </a:moveTo>
                <a:lnTo>
                  <a:pt x="3307626" y="0"/>
                </a:lnTo>
                <a:cubicBezTo>
                  <a:pt x="3397687" y="0"/>
                  <a:pt x="3470721" y="73035"/>
                  <a:pt x="3470721" y="163096"/>
                </a:cubicBezTo>
                <a:lnTo>
                  <a:pt x="3470721" y="524533"/>
                </a:lnTo>
                <a:lnTo>
                  <a:pt x="3470721" y="759820"/>
                </a:lnTo>
                <a:lnTo>
                  <a:pt x="3470721" y="854691"/>
                </a:lnTo>
                <a:lnTo>
                  <a:pt x="3470721" y="1226486"/>
                </a:lnTo>
                <a:lnTo>
                  <a:pt x="3470721" y="1556644"/>
                </a:lnTo>
                <a:cubicBezTo>
                  <a:pt x="3470721" y="1646706"/>
                  <a:pt x="3397687" y="1719741"/>
                  <a:pt x="3307626" y="1719741"/>
                </a:cubicBezTo>
                <a:lnTo>
                  <a:pt x="163096" y="2010446"/>
                </a:lnTo>
                <a:cubicBezTo>
                  <a:pt x="73035" y="2010446"/>
                  <a:pt x="0" y="1937411"/>
                  <a:pt x="0" y="1847350"/>
                </a:cubicBezTo>
                <a:lnTo>
                  <a:pt x="0" y="1517192"/>
                </a:lnTo>
                <a:lnTo>
                  <a:pt x="0" y="854691"/>
                </a:lnTo>
                <a:lnTo>
                  <a:pt x="0" y="759820"/>
                </a:lnTo>
                <a:lnTo>
                  <a:pt x="0" y="524533"/>
                </a:lnTo>
                <a:lnTo>
                  <a:pt x="0" y="163096"/>
                </a:lnTo>
                <a:cubicBezTo>
                  <a:pt x="0" y="73035"/>
                  <a:pt x="73035" y="0"/>
                  <a:pt x="16309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88000" tIns="0" rIns="288000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grpSp>
        <p:nvGrpSpPr>
          <p:cNvPr id="137" name="INSTRUCTIE">
            <a:extLst>
              <a:ext uri="{FF2B5EF4-FFF2-40B4-BE49-F238E27FC236}">
                <a16:creationId xmlns:a16="http://schemas.microsoft.com/office/drawing/2014/main" id="{EF9C8DB4-AC95-0C91-2AE7-BC74ADEFCBC8}"/>
              </a:ext>
            </a:extLst>
          </p:cNvPr>
          <p:cNvGrpSpPr/>
          <p:nvPr userDrawn="1"/>
        </p:nvGrpSpPr>
        <p:grpSpPr>
          <a:xfrm>
            <a:off x="12377595" y="0"/>
            <a:ext cx="3693113" cy="5247148"/>
            <a:chOff x="-3786164" y="0"/>
            <a:chExt cx="3693113" cy="5247148"/>
          </a:xfrm>
        </p:grpSpPr>
        <p:sp>
          <p:nvSpPr>
            <p:cNvPr id="138" name="Rechthoek 137">
              <a:extLst>
                <a:ext uri="{FF2B5EF4-FFF2-40B4-BE49-F238E27FC236}">
                  <a16:creationId xmlns:a16="http://schemas.microsoft.com/office/drawing/2014/main" id="{8DD6D570-126A-F1CA-84AA-4C07CD77EFD3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32C92C83-C3EA-AB9A-CF23-0706458E2CEA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C5BACEEF-2B31-AF84-E276-BEF29EA9AC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87579332-D8E3-1FCE-B897-429CBBA9CE5D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AF504754-FBEC-1550-8B90-6AD986B4509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B5195A6F-0D17-D11A-3FBC-EDFC8101727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D9A405AD-5E9D-11B6-7FEF-93FC11A76C4D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73FC2189-E8A9-1C49-BD3D-47096F3F72AF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D6162815-44C1-BA89-D74D-6AE576C4F9E1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47" name="Groep 146">
              <a:extLst>
                <a:ext uri="{FF2B5EF4-FFF2-40B4-BE49-F238E27FC236}">
                  <a16:creationId xmlns:a16="http://schemas.microsoft.com/office/drawing/2014/main" id="{312AE6CE-DDBB-C8AA-BB16-76AF04AB1259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0DE0F22D-BD0E-3FCC-03CC-1D0C36975E5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67" name="Groep 166">
                  <a:extLst>
                    <a:ext uri="{FF2B5EF4-FFF2-40B4-BE49-F238E27FC236}">
                      <a16:creationId xmlns:a16="http://schemas.microsoft.com/office/drawing/2014/main" id="{44756F30-1961-3CCC-3DD3-E76FAC9ABCF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74" name="Groep 173">
                    <a:extLst>
                      <a:ext uri="{FF2B5EF4-FFF2-40B4-BE49-F238E27FC236}">
                        <a16:creationId xmlns:a16="http://schemas.microsoft.com/office/drawing/2014/main" id="{27EC3454-40C0-CAB0-8606-B47C60E9F1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A56DC629-6258-55FB-67FE-41DDCDEC070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B6B0E1B0-7A5C-E91B-D3A9-1A60608955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9" name="Ovaal 178">
                      <a:extLst>
                        <a:ext uri="{FF2B5EF4-FFF2-40B4-BE49-F238E27FC236}">
                          <a16:creationId xmlns:a16="http://schemas.microsoft.com/office/drawing/2014/main" id="{FC05E07D-C829-212E-E359-CC3D840B12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75" name="Afbeelding 174">
                    <a:extLst>
                      <a:ext uri="{FF2B5EF4-FFF2-40B4-BE49-F238E27FC236}">
                        <a16:creationId xmlns:a16="http://schemas.microsoft.com/office/drawing/2014/main" id="{D0E342CB-D68F-917C-05F4-DDF6CD4DD0C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76" name="Afbeelding 175">
                    <a:extLst>
                      <a:ext uri="{FF2B5EF4-FFF2-40B4-BE49-F238E27FC236}">
                        <a16:creationId xmlns:a16="http://schemas.microsoft.com/office/drawing/2014/main" id="{5EB4DEE0-1824-FCD9-5C6C-D83D4E08884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8" name="Groep 167">
                  <a:extLst>
                    <a:ext uri="{FF2B5EF4-FFF2-40B4-BE49-F238E27FC236}">
                      <a16:creationId xmlns:a16="http://schemas.microsoft.com/office/drawing/2014/main" id="{1B74527C-411C-6D4C-EBC5-CC273B6FEAB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B5D036FE-AF35-769E-6120-32AF3155BC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2B8395D0-48DF-CC91-6AD4-E7C06C959A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F094E817-504B-B4DF-FF58-28263F1BD53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0" name="Rechthoek 169">
                    <a:extLst>
                      <a:ext uri="{FF2B5EF4-FFF2-40B4-BE49-F238E27FC236}">
                        <a16:creationId xmlns:a16="http://schemas.microsoft.com/office/drawing/2014/main" id="{51CD9F35-935A-214F-C0C8-B951F23051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Rechthoek 170">
                    <a:extLst>
                      <a:ext uri="{FF2B5EF4-FFF2-40B4-BE49-F238E27FC236}">
                        <a16:creationId xmlns:a16="http://schemas.microsoft.com/office/drawing/2014/main" id="{79578A86-4362-D28B-CB81-F76FE7D96BB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65" name="Rechthoek 164">
                <a:extLst>
                  <a:ext uri="{FF2B5EF4-FFF2-40B4-BE49-F238E27FC236}">
                    <a16:creationId xmlns:a16="http://schemas.microsoft.com/office/drawing/2014/main" id="{ECD73767-420D-A6A3-5201-BB34A2AB42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66" name="Gelijkbenige driehoek 165">
                <a:extLst>
                  <a:ext uri="{FF2B5EF4-FFF2-40B4-BE49-F238E27FC236}">
                    <a16:creationId xmlns:a16="http://schemas.microsoft.com/office/drawing/2014/main" id="{6DF3C841-A0E2-7938-1A1B-E9DB09F5238B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8" name="ICOON_info">
              <a:extLst>
                <a:ext uri="{FF2B5EF4-FFF2-40B4-BE49-F238E27FC236}">
                  <a16:creationId xmlns:a16="http://schemas.microsoft.com/office/drawing/2014/main" id="{0FF00642-D127-657A-6226-4FD5390AF1A2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162" name="Ovaal 161">
                <a:extLst>
                  <a:ext uri="{FF2B5EF4-FFF2-40B4-BE49-F238E27FC236}">
                    <a16:creationId xmlns:a16="http://schemas.microsoft.com/office/drawing/2014/main" id="{62B60887-2570-8D0E-CCA0-841313F228DA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Graphic 163" descr="Informatie">
                <a:extLst>
                  <a:ext uri="{FF2B5EF4-FFF2-40B4-BE49-F238E27FC236}">
                    <a16:creationId xmlns:a16="http://schemas.microsoft.com/office/drawing/2014/main" id="{F4B5D33D-DFA9-362A-2273-303AF11B874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9" name="Groep 148">
              <a:extLst>
                <a:ext uri="{FF2B5EF4-FFF2-40B4-BE49-F238E27FC236}">
                  <a16:creationId xmlns:a16="http://schemas.microsoft.com/office/drawing/2014/main" id="{AEC4F3C7-F895-FF8F-5A00-244E39D422C8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157" name="Inspireren">
                <a:extLst>
                  <a:ext uri="{FF2B5EF4-FFF2-40B4-BE49-F238E27FC236}">
                    <a16:creationId xmlns:a16="http://schemas.microsoft.com/office/drawing/2014/main" id="{9D41690A-DDAD-FD66-31B5-2CDAF60D807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59" name="Freeform 12">
                  <a:extLst>
                    <a:ext uri="{FF2B5EF4-FFF2-40B4-BE49-F238E27FC236}">
                      <a16:creationId xmlns:a16="http://schemas.microsoft.com/office/drawing/2014/main" id="{BD41B074-D69E-C72E-302A-E6C67A317B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3">
                  <a:extLst>
                    <a:ext uri="{FF2B5EF4-FFF2-40B4-BE49-F238E27FC236}">
                      <a16:creationId xmlns:a16="http://schemas.microsoft.com/office/drawing/2014/main" id="{12922F3A-17C8-4CF1-18FC-A42C03D763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4">
                  <a:extLst>
                    <a:ext uri="{FF2B5EF4-FFF2-40B4-BE49-F238E27FC236}">
                      <a16:creationId xmlns:a16="http://schemas.microsoft.com/office/drawing/2014/main" id="{2331E107-2EE7-EB59-6030-690D721FA6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A18F48E0-9BA3-588D-A2B9-E3183551CFD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951D496B-2948-0CF9-4DD9-2AB79DF4BA1E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51" name="Groep 150">
                <a:extLst>
                  <a:ext uri="{FF2B5EF4-FFF2-40B4-BE49-F238E27FC236}">
                    <a16:creationId xmlns:a16="http://schemas.microsoft.com/office/drawing/2014/main" id="{2B050A79-D433-3D7C-2EAB-4D7DA74126F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53" name="Vrije vorm: vorm 152">
                  <a:extLst>
                    <a:ext uri="{FF2B5EF4-FFF2-40B4-BE49-F238E27FC236}">
                      <a16:creationId xmlns:a16="http://schemas.microsoft.com/office/drawing/2014/main" id="{F7C6531D-47F0-08AF-B887-59E08AE4A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D00361C0-A8F7-5788-D78B-A9563EC64BE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5" name="Vrije vorm: vorm 154">
                    <a:extLst>
                      <a:ext uri="{FF2B5EF4-FFF2-40B4-BE49-F238E27FC236}">
                        <a16:creationId xmlns:a16="http://schemas.microsoft.com/office/drawing/2014/main" id="{47EDDE07-103D-B71E-B509-08930EF2FF64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6" name="Vrije vorm: vorm 155">
                    <a:extLst>
                      <a:ext uri="{FF2B5EF4-FFF2-40B4-BE49-F238E27FC236}">
                        <a16:creationId xmlns:a16="http://schemas.microsoft.com/office/drawing/2014/main" id="{1B6B0D91-4D7E-CABA-6862-9748C448FD5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52" name="Tekstvak 151">
                <a:extLst>
                  <a:ext uri="{FF2B5EF4-FFF2-40B4-BE49-F238E27FC236}">
                    <a16:creationId xmlns:a16="http://schemas.microsoft.com/office/drawing/2014/main" id="{B9524118-857D-7C4D-C371-F5669C94B23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1273B9E2-2927-D0C8-3245-DF83D71B24C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9139" y="1592263"/>
            <a:ext cx="5840118" cy="4240211"/>
          </a:xfrm>
        </p:spPr>
        <p:txBody>
          <a:bodyPr/>
          <a:lstStyle>
            <a:lvl5pPr>
              <a:defRPr b="1">
                <a:solidFill>
                  <a:srgbClr val="003E51"/>
                </a:solidFill>
              </a:defRPr>
            </a:lvl5pPr>
            <a:lvl6pPr>
              <a:defRPr b="1"/>
            </a:lvl6pPr>
            <a:lvl8pPr>
              <a:buClr>
                <a:schemeClr val="accent3"/>
              </a:buClr>
              <a:defRPr/>
            </a:lvl8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346EEB90-51B8-2336-AA97-2A54D81B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839257" cy="369025"/>
          </a:xfrm>
        </p:spPr>
        <p:txBody>
          <a:bodyPr/>
          <a:lstStyle/>
          <a:p>
            <a:r>
              <a:rPr lang="nl-NL" dirty="0"/>
              <a:t>Plaats hier je titel</a:t>
            </a: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E572203E-7C1C-0A10-1D1F-A296D45A9EA5}"/>
              </a:ext>
            </a:extLst>
          </p:cNvPr>
          <p:cNvGrpSpPr/>
          <p:nvPr userDrawn="1"/>
        </p:nvGrpSpPr>
        <p:grpSpPr>
          <a:xfrm>
            <a:off x="-3810541" y="0"/>
            <a:ext cx="3693386" cy="5359349"/>
            <a:chOff x="-3786437" y="0"/>
            <a:chExt cx="3693386" cy="5359349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5131ED01-295B-BAE0-6DAE-E4725A5B29B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F8CD40D1-46ED-83FA-92A5-35608AA4F50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13936DCA-F630-9BCE-6968-44660CFFA35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0765ACC5-3B1E-401B-3AF8-7403A82BFBB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D1D895D3-B53E-823D-0F74-B9549E65E02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‘Start’ de lijstniveau-knoppen om een tekst niveau te kiezen. </a:t>
              </a:r>
              <a:b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4E9DABA-4C94-DF8A-D555-8EB1931A2DB7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D9E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CA8E84EF-F487-D02E-A3E6-F031B08C2C54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AA0C1EB1-47AA-F3A5-D07A-F0474B1286B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D8281154-D796-8688-E118-A1B92081C61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C7588E7A-B31D-98A0-A825-4E442E55A9A3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ECDA9EB-F9D9-50D7-D3E5-0519F2297928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6D55334-684F-1CFD-A64A-FDF84EB1D86D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F487F7E-7A95-422F-EC2F-DE9F6D9CF54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957B547E-D799-A52D-D949-5A796D57FFC3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FEAE10F3-9772-84B5-1245-EF4F0F58324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89205A56-2A7A-7E08-90EF-7EC97F3F9348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BD19D5E6-6168-A423-6408-0465AC3F35B4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CDBDBC7-9153-44FD-0F54-7898146335EE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11F26"/>
                </a:buClr>
                <a:buSzTx/>
                <a:buFontTx/>
                <a:buNone/>
                <a:tabLst/>
                <a:defRPr/>
              </a:pPr>
              <a:r>
                <a:rPr kumimoji="0" lang="nl-NL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707A0401-2864-9406-61AE-8473D3EE5C3D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19342A3-ABAE-43D1-F8ED-90A2C17FDE7F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3DDBBD4-5B41-CD24-F7BC-6A552F46CC8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41CB3A6A-DDC2-A82E-F5B8-E1F8DBD469D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88" name="Ovaal 187">
                <a:extLst>
                  <a:ext uri="{FF2B5EF4-FFF2-40B4-BE49-F238E27FC236}">
                    <a16:creationId xmlns:a16="http://schemas.microsoft.com/office/drawing/2014/main" id="{03C67C36-D6E2-FD6F-733A-743DDE5BA3F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1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Graphic 163" descr="Informatie">
                <a:extLst>
                  <a:ext uri="{FF2B5EF4-FFF2-40B4-BE49-F238E27FC236}">
                    <a16:creationId xmlns:a16="http://schemas.microsoft.com/office/drawing/2014/main" id="{EA16AC0A-71C6-93FA-B143-33E3672B9EE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VOORBEELD">
              <a:extLst>
                <a:ext uri="{FF2B5EF4-FFF2-40B4-BE49-F238E27FC236}">
                  <a16:creationId xmlns:a16="http://schemas.microsoft.com/office/drawing/2014/main" id="{81A8B9A6-7B44-9BAE-9A59-7068C6427E0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80EA3E4-8562-A547-B7D2-F2836EED2A1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AD5AFE6-5BBF-66AB-19D1-4B8DEB38C65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ABCAA9AD-CA90-059B-06D3-CAF1C401CE85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1C17EE55-FA9A-420E-09E4-B8009E7EBC8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42F106C3-ACDD-9A67-F367-9202B5EF1E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4" name="Rechte verbindingslijn 183">
                    <a:extLst>
                      <a:ext uri="{FF2B5EF4-FFF2-40B4-BE49-F238E27FC236}">
                        <a16:creationId xmlns:a16="http://schemas.microsoft.com/office/drawing/2014/main" id="{298884BB-1E02-B828-4CF7-AC470EBA86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5" name="Rechte verbindingslijn 184">
                    <a:extLst>
                      <a:ext uri="{FF2B5EF4-FFF2-40B4-BE49-F238E27FC236}">
                        <a16:creationId xmlns:a16="http://schemas.microsoft.com/office/drawing/2014/main" id="{7987D17D-4995-FE48-D52A-09D228A23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E8CB05BB-2458-F999-A333-EE31B1F02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467218AF-6C6B-5557-FCD9-9A38FB3BD2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2" name="Pijl: rechts 181">
                  <a:extLst>
                    <a:ext uri="{FF2B5EF4-FFF2-40B4-BE49-F238E27FC236}">
                      <a16:creationId xmlns:a16="http://schemas.microsoft.com/office/drawing/2014/main" id="{5B76076F-E8EC-9F55-B91F-33C4997B6C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C50611A6-94E6-514C-5147-A4BBB67957D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B3563C94-F4F7-6F81-FACF-9E156F40CEB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96129F13-C2F6-6BA3-6E30-DBE9FAF7F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CAF3F40-5A55-7A4F-87F8-387E064434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C9D697F-11E1-2090-1BFB-6319F8327C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1C54ADAF-E04F-72BA-6038-10C6DFD4BB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4802CCDE-C349-BFD0-DEA2-C3FCB08169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2" name="Pijl: rechts 131">
                  <a:extLst>
                    <a:ext uri="{FF2B5EF4-FFF2-40B4-BE49-F238E27FC236}">
                      <a16:creationId xmlns:a16="http://schemas.microsoft.com/office/drawing/2014/main" id="{7D313EF4-BF6A-433A-2AEB-1450DE4E072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78ACDAE0-025B-66DE-9F74-E9BFDA2205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BC5B36A-403F-4A75-8E58-A6BEF369E3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ACB27158-9A22-635C-87B3-25045637D0D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2C7F9C42-7FF7-1EF0-6E34-D4342D78D71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1DBAA911-7C38-BA10-13F7-DB619DC4F93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B4961AE-F0CC-BD6D-779A-903A45AA66B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09D6D6B1-23F6-4768-6CC8-7C22E29B153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6E94D498-5209-8829-C352-D62091D16D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C57FD8E4-203D-DA49-82A2-3EF419EDE9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FD0A14BF-F19B-7D43-EF8C-E3B009C46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9" name="Rechte verbindingslijn 128">
                    <a:extLst>
                      <a:ext uri="{FF2B5EF4-FFF2-40B4-BE49-F238E27FC236}">
                        <a16:creationId xmlns:a16="http://schemas.microsoft.com/office/drawing/2014/main" id="{B994DF68-47E2-C9B8-AB59-501B306231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0" name="Rechte verbindingslijn 129">
                    <a:extLst>
                      <a:ext uri="{FF2B5EF4-FFF2-40B4-BE49-F238E27FC236}">
                        <a16:creationId xmlns:a16="http://schemas.microsoft.com/office/drawing/2014/main" id="{E25598B1-5FCD-82A5-8B66-992F2826E5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19107AC6-1ACB-B853-0FEE-BF6E8D474BF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9ADAE496-7C39-3B99-41A4-F411316B9CA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2B655540-7BB3-BF5E-D0C3-69BFE7A09A4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B3DD6D95-95F8-BD94-4C78-47F8E647FE2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1A809FFF-F923-AA22-03C9-0221193045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C03F37AC-6799-4421-6FC4-9E835BD666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3380324-C65E-E900-6FB3-3116F1C2A67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1CB22BD5-1DF3-B9BB-3D50-C6859729A2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E99BEB95-55EE-FA07-F33E-33004FB1DA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3D273828-591A-EC77-2087-4C47C85D211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5FAF3212-461F-2FFE-BB8C-DF6AD19980E0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5" name="Inspireren">
                <a:extLst>
                  <a:ext uri="{FF2B5EF4-FFF2-40B4-BE49-F238E27FC236}">
                    <a16:creationId xmlns:a16="http://schemas.microsoft.com/office/drawing/2014/main" id="{29B94110-C975-49D1-366F-05BC28899A0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7" name="Freeform 12">
                  <a:extLst>
                    <a:ext uri="{FF2B5EF4-FFF2-40B4-BE49-F238E27FC236}">
                      <a16:creationId xmlns:a16="http://schemas.microsoft.com/office/drawing/2014/main" id="{0040703E-DEF6-C308-10CA-EBAB58B24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3">
                  <a:extLst>
                    <a:ext uri="{FF2B5EF4-FFF2-40B4-BE49-F238E27FC236}">
                      <a16:creationId xmlns:a16="http://schemas.microsoft.com/office/drawing/2014/main" id="{4C26408E-6151-FAC0-F530-31E8AC944E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Freeform 14">
                  <a:extLst>
                    <a:ext uri="{FF2B5EF4-FFF2-40B4-BE49-F238E27FC236}">
                      <a16:creationId xmlns:a16="http://schemas.microsoft.com/office/drawing/2014/main" id="{06E31EFC-E7EB-4F2A-87A2-9E51196081C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EA44581B-44E8-DAE5-C928-20E27322FFC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59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+ tekst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85">
            <a:extLst>
              <a:ext uri="{FF2B5EF4-FFF2-40B4-BE49-F238E27FC236}">
                <a16:creationId xmlns:a16="http://schemas.microsoft.com/office/drawing/2014/main" id="{093CE1A2-11BC-FB66-8FBF-F01825B363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4106461" cy="6858000"/>
          </a:xfrm>
          <a:custGeom>
            <a:avLst/>
            <a:gdLst>
              <a:gd name="connsiteX0" fmla="*/ 0 w 4106461"/>
              <a:gd name="connsiteY0" fmla="*/ 0 h 6858000"/>
              <a:gd name="connsiteX1" fmla="*/ 4106461 w 4106461"/>
              <a:gd name="connsiteY1" fmla="*/ 0 h 6858000"/>
              <a:gd name="connsiteX2" fmla="*/ 3472453 w 4106461"/>
              <a:gd name="connsiteY2" fmla="*/ 6858000 h 6858000"/>
              <a:gd name="connsiteX3" fmla="*/ 0 w 41064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6461" h="6858000">
                <a:moveTo>
                  <a:pt x="0" y="0"/>
                </a:moveTo>
                <a:lnTo>
                  <a:pt x="4106461" y="0"/>
                </a:lnTo>
                <a:lnTo>
                  <a:pt x="34724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360000" tIns="0" rIns="54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413912" y="1592263"/>
            <a:ext cx="7034400" cy="423842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3911" y="720000"/>
            <a:ext cx="7034400" cy="370613"/>
          </a:xfrm>
        </p:spPr>
        <p:txBody>
          <a:bodyPr/>
          <a:lstStyle/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17A3A-2F7A-405A-8179-70A8D4BE4C0F}"/>
              </a:ext>
            </a:extLst>
          </p:cNvPr>
          <p:cNvSpPr/>
          <p:nvPr userDrawn="1"/>
        </p:nvSpPr>
        <p:spPr>
          <a:xfrm>
            <a:off x="-1" y="-393110"/>
            <a:ext cx="1968488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Afbeelding + tekst (S)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6E1F045-7B89-958F-CB6B-5B6E739434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3D292-03ED-4D20-A21D-15986EF0B3C8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F4E3D2-259B-3A58-E2B4-6B9F2C0A90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5358EE-6C1C-5C44-C17D-8FB6B93FDA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INSTRUCTIE">
            <a:extLst>
              <a:ext uri="{FF2B5EF4-FFF2-40B4-BE49-F238E27FC236}">
                <a16:creationId xmlns:a16="http://schemas.microsoft.com/office/drawing/2014/main" id="{D5E0F1E7-4FC5-BDAF-6FAD-EB2731C55FB9}"/>
              </a:ext>
            </a:extLst>
          </p:cNvPr>
          <p:cNvGrpSpPr/>
          <p:nvPr userDrawn="1"/>
        </p:nvGrpSpPr>
        <p:grpSpPr>
          <a:xfrm>
            <a:off x="12377595" y="0"/>
            <a:ext cx="3693386" cy="5359349"/>
            <a:chOff x="-3786437" y="0"/>
            <a:chExt cx="3693386" cy="5359349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255E2E8E-4D32-8C8C-EBB0-BE10C871F7B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14DCC300-282D-5320-3463-CBB3A7FE1A5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EFC948A-1F5C-A8B6-E48B-94F51EA18E3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6D7130EB-798D-F2E9-9D73-3ABB1FCFB8EC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E4F0C7F7-223B-86EB-2986-E1288D441B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DAAA8E9-5BEC-4C7C-E9C4-2C0666FAF58E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D9E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E379E3DE-D1E3-54C7-C8F6-B18FFFFDEF03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D9D37F15-492A-3710-8BBB-BDE90119755D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9B34B1CD-768F-8AB6-92A2-AA2F9530E38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720DEE72-9141-86A7-A3F5-B2F29116D12B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84EA846F-DF09-44D3-F3AF-D9F8F791E164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3916B492-0E38-7B4E-9DC5-9E9B854C7570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32F144D-5D1A-A68B-60A6-E204B8497DB0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D485A8F3-C7CC-80F5-395D-9FF81835A3F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0FADF62B-3425-0E08-0D33-75EAD81B0CA5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318C330-1A93-3634-3E37-C67056DA62C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21356B20-C2D5-99D8-B501-D9001102C927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2D5E0731-857D-593D-B41C-56428A16848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11F26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307D144-0F1A-32EF-44F6-895CC01143D9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050BDA58-F0E0-7104-18F2-8FCD611945AA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DDC67B4-BC52-B95B-F609-D8A0717C12F0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0" name="ICOON_info">
              <a:extLst>
                <a:ext uri="{FF2B5EF4-FFF2-40B4-BE49-F238E27FC236}">
                  <a16:creationId xmlns:a16="http://schemas.microsoft.com/office/drawing/2014/main" id="{69414147-C3FA-833D-D5D0-5D4DD0F506F2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77384F85-04A1-3C7A-5DE9-14C49138E7B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A8F25C17-262F-EE1F-987B-34B5AA6FBDD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VOORBEELD">
              <a:extLst>
                <a:ext uri="{FF2B5EF4-FFF2-40B4-BE49-F238E27FC236}">
                  <a16:creationId xmlns:a16="http://schemas.microsoft.com/office/drawing/2014/main" id="{BA1FC7AA-0F37-BEA6-777C-6A4E2899A12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059A3A27-B960-265F-7BE0-57ACD4B19D2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38F08ADE-F678-22ED-4525-F3B9309628E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FE3C40EF-CA2B-A705-C492-763F2DDCEAD7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1" name="Groep 70">
                  <a:extLst>
                    <a:ext uri="{FF2B5EF4-FFF2-40B4-BE49-F238E27FC236}">
                      <a16:creationId xmlns:a16="http://schemas.microsoft.com/office/drawing/2014/main" id="{7397B370-047D-96AB-08D7-40DB096B3E6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6C5E88C9-9844-DE13-14F0-9C5DF13B8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25D54CC-177E-50EA-6C2D-AFFFB244B4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28BA46B-FEC8-9A54-79C1-6120480F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E219710-A4A0-43AA-1AC1-870DA79396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993C46E2-888C-7892-5326-2FC1A0C7FF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2" name="Pijl: rechts 71">
                  <a:extLst>
                    <a:ext uri="{FF2B5EF4-FFF2-40B4-BE49-F238E27FC236}">
                      <a16:creationId xmlns:a16="http://schemas.microsoft.com/office/drawing/2014/main" id="{7F412E60-191A-C5B9-3005-29CE7BFB8D8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C344120F-35DF-374B-7CF8-EC345414362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626062DD-E21E-52DB-D9EF-E2FB2C378E1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0F71F966-987F-6600-4CC6-C8DD40EC77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F8320C93-E53A-D2DF-DE49-F1E147881B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9425D1BC-DD06-1820-A4F4-0EE22B1090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AC44728-AA08-0322-FA74-5B099460E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C8A0B6B-EE19-8066-70B9-305DB572E6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96C9A10A-58F1-A61B-B522-232B7E818C0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2" name="Rechte verbindingslijn 41">
                <a:extLst>
                  <a:ext uri="{FF2B5EF4-FFF2-40B4-BE49-F238E27FC236}">
                    <a16:creationId xmlns:a16="http://schemas.microsoft.com/office/drawing/2014/main" id="{21A94979-E31C-6B3B-2CDD-89151F7DFB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DAE93830-9C2D-CFF0-9996-CE79D87709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52A29965-C3AD-794F-D7FD-49EE173F18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2105123F-A86F-A4A9-68D8-4760B8F27D99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A8E189E3-D758-9519-3488-2F01D192533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501BD512-B5D3-7E56-8B52-255CC79DBF8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65CB42D0-87FF-87E1-3E09-2BAFBFCAB2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BFAA2823-54E9-2A79-C641-218660BDA8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DC94D7B-10C9-7004-295C-2734B2EF35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D94C129A-5854-DD38-75CE-09DA9CA183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A0247645-7D9F-B322-514C-02B86B3050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9ADF7B32-A871-5B53-EAAF-BD9DDB22F5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8" name="Pijl: rechts 57">
                  <a:extLst>
                    <a:ext uri="{FF2B5EF4-FFF2-40B4-BE49-F238E27FC236}">
                      <a16:creationId xmlns:a16="http://schemas.microsoft.com/office/drawing/2014/main" id="{5853B41D-35E2-5C98-7ED3-3333B81FA18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3D4F3499-FB1A-24EA-6456-7AD436FF92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DFDD4C2D-A20F-A6CE-E775-E860DE01176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49" name="Groep 48">
                  <a:extLst>
                    <a:ext uri="{FF2B5EF4-FFF2-40B4-BE49-F238E27FC236}">
                      <a16:creationId xmlns:a16="http://schemas.microsoft.com/office/drawing/2014/main" id="{B40434EE-F929-7482-F1B4-1E5EC399BB0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1" name="Rechte verbindingslijn 50">
                    <a:extLst>
                      <a:ext uri="{FF2B5EF4-FFF2-40B4-BE49-F238E27FC236}">
                        <a16:creationId xmlns:a16="http://schemas.microsoft.com/office/drawing/2014/main" id="{9D25EC7E-4272-B023-AFAE-5279F8F90C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88C24138-C83B-00C3-F77E-43FDD15DA5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649CB9C9-24C2-0451-DF49-CDD59B026F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FEC5E9CB-F168-C58F-0026-84863B1932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370015C5-8EC2-8574-5806-1F7CC04C025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0" name="Pijl: rechts 49">
                  <a:extLst>
                    <a:ext uri="{FF2B5EF4-FFF2-40B4-BE49-F238E27FC236}">
                      <a16:creationId xmlns:a16="http://schemas.microsoft.com/office/drawing/2014/main" id="{13F9716A-961C-046B-710C-E7E299BF5B0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A4C14640-B8B1-F4D0-CEA6-6B0F474FE49D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3" name="Inspireren">
                <a:extLst>
                  <a:ext uri="{FF2B5EF4-FFF2-40B4-BE49-F238E27FC236}">
                    <a16:creationId xmlns:a16="http://schemas.microsoft.com/office/drawing/2014/main" id="{90D22281-0AF5-080A-2BA1-8159FC79588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84C9B243-6599-D81D-92D8-3F0DE8895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Freeform 13">
                  <a:extLst>
                    <a:ext uri="{FF2B5EF4-FFF2-40B4-BE49-F238E27FC236}">
                      <a16:creationId xmlns:a16="http://schemas.microsoft.com/office/drawing/2014/main" id="{7C8F793D-904C-C493-D47A-5D2EF2E3B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4">
                  <a:extLst>
                    <a:ext uri="{FF2B5EF4-FFF2-40B4-BE49-F238E27FC236}">
                      <a16:creationId xmlns:a16="http://schemas.microsoft.com/office/drawing/2014/main" id="{9BCB05E2-345F-6172-0693-5788F37BCD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Tekstvak 33">
                <a:extLst>
                  <a:ext uri="{FF2B5EF4-FFF2-40B4-BE49-F238E27FC236}">
                    <a16:creationId xmlns:a16="http://schemas.microsoft.com/office/drawing/2014/main" id="{FEEA5B6C-2EBB-659A-10BD-0ABD70CE9D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97" name="INSTRUCTIE">
            <a:extLst>
              <a:ext uri="{FF2B5EF4-FFF2-40B4-BE49-F238E27FC236}">
                <a16:creationId xmlns:a16="http://schemas.microsoft.com/office/drawing/2014/main" id="{BF3DDE58-764F-CFBC-69FB-C513771CCFD6}"/>
              </a:ext>
            </a:extLst>
          </p:cNvPr>
          <p:cNvGrpSpPr/>
          <p:nvPr userDrawn="1"/>
        </p:nvGrpSpPr>
        <p:grpSpPr>
          <a:xfrm>
            <a:off x="-3786164" y="0"/>
            <a:ext cx="3693113" cy="5247148"/>
            <a:chOff x="-3786164" y="0"/>
            <a:chExt cx="3693113" cy="5247148"/>
          </a:xfrm>
        </p:grpSpPr>
        <p:sp>
          <p:nvSpPr>
            <p:cNvPr id="198" name="Rechthoek 197">
              <a:extLst>
                <a:ext uri="{FF2B5EF4-FFF2-40B4-BE49-F238E27FC236}">
                  <a16:creationId xmlns:a16="http://schemas.microsoft.com/office/drawing/2014/main" id="{279AC415-4533-E1F7-C40E-7F2B84EFE44D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8B2B9136-40FC-C103-2304-BB4345D4577B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200" name="Ovaal 199">
              <a:extLst>
                <a:ext uri="{FF2B5EF4-FFF2-40B4-BE49-F238E27FC236}">
                  <a16:creationId xmlns:a16="http://schemas.microsoft.com/office/drawing/2014/main" id="{3EE3D3C3-BCA3-ACB3-516D-35ACE8C6116C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1" name="Rechthoek 200">
              <a:extLst>
                <a:ext uri="{FF2B5EF4-FFF2-40B4-BE49-F238E27FC236}">
                  <a16:creationId xmlns:a16="http://schemas.microsoft.com/office/drawing/2014/main" id="{1ACFA96A-7D09-E4D1-D71F-8DB62664B6B3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2" name="Ovaal 201">
              <a:extLst>
                <a:ext uri="{FF2B5EF4-FFF2-40B4-BE49-F238E27FC236}">
                  <a16:creationId xmlns:a16="http://schemas.microsoft.com/office/drawing/2014/main" id="{03034294-A90D-B2FE-F171-9E3D3C1C1667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3" name="Rechthoek 202">
              <a:extLst>
                <a:ext uri="{FF2B5EF4-FFF2-40B4-BE49-F238E27FC236}">
                  <a16:creationId xmlns:a16="http://schemas.microsoft.com/office/drawing/2014/main" id="{A1817B44-790E-E57C-488A-26A83A96CB7D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04" name="Rechthoek 203">
              <a:extLst>
                <a:ext uri="{FF2B5EF4-FFF2-40B4-BE49-F238E27FC236}">
                  <a16:creationId xmlns:a16="http://schemas.microsoft.com/office/drawing/2014/main" id="{8202978E-E53F-395D-49F4-39D1C716E33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05" name="Ovaal 204">
              <a:extLst>
                <a:ext uri="{FF2B5EF4-FFF2-40B4-BE49-F238E27FC236}">
                  <a16:creationId xmlns:a16="http://schemas.microsoft.com/office/drawing/2014/main" id="{F50A7F7A-6147-7309-437B-3A7FE73A213C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6" name="Rechthoek 205">
              <a:extLst>
                <a:ext uri="{FF2B5EF4-FFF2-40B4-BE49-F238E27FC236}">
                  <a16:creationId xmlns:a16="http://schemas.microsoft.com/office/drawing/2014/main" id="{9252323D-3C67-15DD-DB30-FCFDB7AFF4B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207" name="Groep 206">
              <a:extLst>
                <a:ext uri="{FF2B5EF4-FFF2-40B4-BE49-F238E27FC236}">
                  <a16:creationId xmlns:a16="http://schemas.microsoft.com/office/drawing/2014/main" id="{7449B818-86BE-3339-D286-B9AB695E1D02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224" name="Groep 223">
                <a:extLst>
                  <a:ext uri="{FF2B5EF4-FFF2-40B4-BE49-F238E27FC236}">
                    <a16:creationId xmlns:a16="http://schemas.microsoft.com/office/drawing/2014/main" id="{468CC31A-1B09-1B75-A2FC-4F3EB0AF912A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27" name="Groep 226">
                  <a:extLst>
                    <a:ext uri="{FF2B5EF4-FFF2-40B4-BE49-F238E27FC236}">
                      <a16:creationId xmlns:a16="http://schemas.microsoft.com/office/drawing/2014/main" id="{CD97F1B1-3CB6-6E3F-6DBF-5BF901A3F3DF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D2B7AB0C-1751-A09F-3FA2-56DB63AF46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DC6AA60E-7D24-69D1-1EB5-16A86E12A6E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6B930242-BB5C-52D2-0AF7-68CF037B0B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940EAD89-923A-4AE1-1D4E-D34FDBED8B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32D0DFDA-CE8D-4D2A-86F1-0DFF71E06E3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FCB7DE4D-4203-6884-8A0B-BCB8EDCA35E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28" name="Groep 227">
                  <a:extLst>
                    <a:ext uri="{FF2B5EF4-FFF2-40B4-BE49-F238E27FC236}">
                      <a16:creationId xmlns:a16="http://schemas.microsoft.com/office/drawing/2014/main" id="{C673DBB1-FDA8-C000-ABDD-643F272166E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2" name="Rechthoek 231">
                    <a:extLst>
                      <a:ext uri="{FF2B5EF4-FFF2-40B4-BE49-F238E27FC236}">
                        <a16:creationId xmlns:a16="http://schemas.microsoft.com/office/drawing/2014/main" id="{954E5040-3515-8306-7927-98BA5FC77E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1B0F00CD-99F4-1084-33D6-3EF84644026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9" name="Groep 228">
                  <a:extLst>
                    <a:ext uri="{FF2B5EF4-FFF2-40B4-BE49-F238E27FC236}">
                      <a16:creationId xmlns:a16="http://schemas.microsoft.com/office/drawing/2014/main" id="{23B2D608-BC1F-34E8-1B09-4F77BDA76E4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30" name="Rechthoek 229">
                    <a:extLst>
                      <a:ext uri="{FF2B5EF4-FFF2-40B4-BE49-F238E27FC236}">
                        <a16:creationId xmlns:a16="http://schemas.microsoft.com/office/drawing/2014/main" id="{A5AA4F9D-2D6B-CD6B-5219-31F7D2F6EE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Rechthoek 230">
                    <a:extLst>
                      <a:ext uri="{FF2B5EF4-FFF2-40B4-BE49-F238E27FC236}">
                        <a16:creationId xmlns:a16="http://schemas.microsoft.com/office/drawing/2014/main" id="{645A77EB-765A-F15B-F185-35C279D32E4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D7AC6B22-4E42-FC7B-AAF6-CD1082D0665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226" name="Gelijkbenige driehoek 225">
                <a:extLst>
                  <a:ext uri="{FF2B5EF4-FFF2-40B4-BE49-F238E27FC236}">
                    <a16:creationId xmlns:a16="http://schemas.microsoft.com/office/drawing/2014/main" id="{BC7AC3EF-3006-C925-B2C2-8906972FCD0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8" name="ICOON_info">
              <a:extLst>
                <a:ext uri="{FF2B5EF4-FFF2-40B4-BE49-F238E27FC236}">
                  <a16:creationId xmlns:a16="http://schemas.microsoft.com/office/drawing/2014/main" id="{F3D2DF31-47F5-5DF2-FE59-8A9BD542E784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222" name="Ovaal 221">
                <a:extLst>
                  <a:ext uri="{FF2B5EF4-FFF2-40B4-BE49-F238E27FC236}">
                    <a16:creationId xmlns:a16="http://schemas.microsoft.com/office/drawing/2014/main" id="{A350DD87-AFF4-094C-BF0C-2758F57FFDB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Graphic 163" descr="Informatie">
                <a:extLst>
                  <a:ext uri="{FF2B5EF4-FFF2-40B4-BE49-F238E27FC236}">
                    <a16:creationId xmlns:a16="http://schemas.microsoft.com/office/drawing/2014/main" id="{6A1BE569-EDD2-8123-58F7-F7E01982CC5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9" name="Groep 208">
              <a:extLst>
                <a:ext uri="{FF2B5EF4-FFF2-40B4-BE49-F238E27FC236}">
                  <a16:creationId xmlns:a16="http://schemas.microsoft.com/office/drawing/2014/main" id="{B85AFA9F-4958-2495-4D76-DF9F731228F2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217" name="Inspireren">
                <a:extLst>
                  <a:ext uri="{FF2B5EF4-FFF2-40B4-BE49-F238E27FC236}">
                    <a16:creationId xmlns:a16="http://schemas.microsoft.com/office/drawing/2014/main" id="{6D0D89A2-224D-689B-BA2E-F67340E91B5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19" name="Freeform 12">
                  <a:extLst>
                    <a:ext uri="{FF2B5EF4-FFF2-40B4-BE49-F238E27FC236}">
                      <a16:creationId xmlns:a16="http://schemas.microsoft.com/office/drawing/2014/main" id="{61D656B0-FF41-0248-3979-FFD8E8E1F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Freeform 13">
                  <a:extLst>
                    <a:ext uri="{FF2B5EF4-FFF2-40B4-BE49-F238E27FC236}">
                      <a16:creationId xmlns:a16="http://schemas.microsoft.com/office/drawing/2014/main" id="{34B1F7FE-856C-989B-E52E-0275B24F29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Freeform 14">
                  <a:extLst>
                    <a:ext uri="{FF2B5EF4-FFF2-40B4-BE49-F238E27FC236}">
                      <a16:creationId xmlns:a16="http://schemas.microsoft.com/office/drawing/2014/main" id="{D69DD9CB-D475-86A3-44CF-EEF5284E4FA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8" name="Tekstvak 217">
                <a:extLst>
                  <a:ext uri="{FF2B5EF4-FFF2-40B4-BE49-F238E27FC236}">
                    <a16:creationId xmlns:a16="http://schemas.microsoft.com/office/drawing/2014/main" id="{C95F9376-EBB8-A24E-2BA2-086F6D1543F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210" name="Groep 209">
              <a:extLst>
                <a:ext uri="{FF2B5EF4-FFF2-40B4-BE49-F238E27FC236}">
                  <a16:creationId xmlns:a16="http://schemas.microsoft.com/office/drawing/2014/main" id="{C4F3B13E-DB5B-F36E-75F7-6F90D19FD634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11" name="Groep 210">
                <a:extLst>
                  <a:ext uri="{FF2B5EF4-FFF2-40B4-BE49-F238E27FC236}">
                    <a16:creationId xmlns:a16="http://schemas.microsoft.com/office/drawing/2014/main" id="{DAA8FFB0-4611-673B-4190-3793420A1DEB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13" name="Vrije vorm: vorm 212">
                  <a:extLst>
                    <a:ext uri="{FF2B5EF4-FFF2-40B4-BE49-F238E27FC236}">
                      <a16:creationId xmlns:a16="http://schemas.microsoft.com/office/drawing/2014/main" id="{D1E22BA1-E6BC-4876-56EC-E0368E1946F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" name="Groep 213">
                  <a:extLst>
                    <a:ext uri="{FF2B5EF4-FFF2-40B4-BE49-F238E27FC236}">
                      <a16:creationId xmlns:a16="http://schemas.microsoft.com/office/drawing/2014/main" id="{855EC194-F4B6-CF62-C0A5-4AD95238FD48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15" name="Vrije vorm: vorm 214">
                    <a:extLst>
                      <a:ext uri="{FF2B5EF4-FFF2-40B4-BE49-F238E27FC236}">
                        <a16:creationId xmlns:a16="http://schemas.microsoft.com/office/drawing/2014/main" id="{D9F49958-94C7-03A2-93CE-960BD7A8D6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Vrije vorm: vorm 215">
                    <a:extLst>
                      <a:ext uri="{FF2B5EF4-FFF2-40B4-BE49-F238E27FC236}">
                        <a16:creationId xmlns:a16="http://schemas.microsoft.com/office/drawing/2014/main" id="{114DFC69-BB5B-83A1-B938-D641B213DA0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12" name="Tekstvak 211">
                <a:extLst>
                  <a:ext uri="{FF2B5EF4-FFF2-40B4-BE49-F238E27FC236}">
                    <a16:creationId xmlns:a16="http://schemas.microsoft.com/office/drawing/2014/main" id="{CA769E56-7137-117F-2E1B-678838018AF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246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jdelijke aanduiding voor afbeelding 124">
            <a:extLst>
              <a:ext uri="{FF2B5EF4-FFF2-40B4-BE49-F238E27FC236}">
                <a16:creationId xmlns:a16="http://schemas.microsoft.com/office/drawing/2014/main" id="{329AE0AF-69E1-DDA1-A1A9-3EA173C9A6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43382" y="0"/>
            <a:ext cx="5948619" cy="6858000"/>
          </a:xfrm>
          <a:custGeom>
            <a:avLst/>
            <a:gdLst>
              <a:gd name="connsiteX0" fmla="*/ 0 w 5948619"/>
              <a:gd name="connsiteY0" fmla="*/ 0 h 6858000"/>
              <a:gd name="connsiteX1" fmla="*/ 2580157 w 5948619"/>
              <a:gd name="connsiteY1" fmla="*/ 0 h 6858000"/>
              <a:gd name="connsiteX2" fmla="*/ 4106462 w 5948619"/>
              <a:gd name="connsiteY2" fmla="*/ 0 h 6858000"/>
              <a:gd name="connsiteX3" fmla="*/ 5948619 w 5948619"/>
              <a:gd name="connsiteY3" fmla="*/ 0 h 6858000"/>
              <a:gd name="connsiteX4" fmla="*/ 5948619 w 5948619"/>
              <a:gd name="connsiteY4" fmla="*/ 6858000 h 6858000"/>
              <a:gd name="connsiteX5" fmla="*/ 4106462 w 5948619"/>
              <a:gd name="connsiteY5" fmla="*/ 6858000 h 6858000"/>
              <a:gd name="connsiteX6" fmla="*/ 3214165 w 5948619"/>
              <a:gd name="connsiteY6" fmla="*/ 6858000 h 6858000"/>
              <a:gd name="connsiteX7" fmla="*/ 634008 w 594861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48619" h="6858000">
                <a:moveTo>
                  <a:pt x="0" y="0"/>
                </a:moveTo>
                <a:lnTo>
                  <a:pt x="2580157" y="0"/>
                </a:lnTo>
                <a:lnTo>
                  <a:pt x="4106462" y="0"/>
                </a:lnTo>
                <a:lnTo>
                  <a:pt x="5948619" y="0"/>
                </a:lnTo>
                <a:lnTo>
                  <a:pt x="5948619" y="6858000"/>
                </a:lnTo>
                <a:lnTo>
                  <a:pt x="4106462" y="6858000"/>
                </a:lnTo>
                <a:lnTo>
                  <a:pt x="3214165" y="6858000"/>
                </a:lnTo>
                <a:lnTo>
                  <a:pt x="634008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593488"/>
            <a:ext cx="5276479" cy="423720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5276480" cy="369025"/>
          </a:xfrm>
        </p:spPr>
        <p:txBody>
          <a:bodyPr/>
          <a:lstStyle/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0F5F4741-7E9A-4CAB-94EB-11EAC243E80F}"/>
              </a:ext>
            </a:extLst>
          </p:cNvPr>
          <p:cNvSpPr/>
          <p:nvPr userDrawn="1"/>
        </p:nvSpPr>
        <p:spPr>
          <a:xfrm>
            <a:off x="-1" y="-360000"/>
            <a:ext cx="360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Tekst + afbeelding (M)</a:t>
            </a: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C2DCB071-3488-BD40-550E-639CE6513D9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922E0-E051-4E94-B186-3CF4881B56CD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1BBB26D7-FC44-911A-2E4D-9E03FEBCF2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9541FC65-85B9-45E9-A5C0-E932D637B20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31581E0C-4749-C0E9-4980-25CB89CCFFD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91C287BB-3EAD-237D-51FF-765F424B26D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89615C09-0144-5AFE-CC46-D58671135E4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A748A660-0407-DF7E-202C-7F86AD0086A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9F5FB9D8-4737-5464-8032-A20862599B4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9C9C3CE-1170-9ADF-E415-0B08E98857B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1DA2317-9E8B-42AF-4937-DF4EA780327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D9E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2E93EFF1-E3BD-1928-045A-9E0F00143F82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B146C84F-AFF5-A19E-E4B2-75C93A018D97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F35C954-07DA-751A-156B-33B64EAD2FEE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A98FFCA2-697B-F0E6-663F-7F7F811D7C0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C6F63A99-D260-C82C-D550-22A44E06C34A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0312D42E-DB75-CDF8-7808-22E5B83C498C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58E3FDF1-B09D-1D94-88D5-0D63FD300759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7A34906-4C51-BEF6-CB7F-F441584937BB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D25B5DD4-AA2E-DE08-0587-E8F5EA1BC82D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D4084C8-0026-735E-95F6-EF569E924F2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00F4BDC0-35D7-7062-0237-1C286B81462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7298412-DBDB-F31F-6163-6393687B51F9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11F26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33ED149C-CA59-82A9-1504-92914A0236CC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1B5B4F1A-BAE1-1AEB-33EC-67B554EE24FB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D35C7C3-08E5-6EC0-970A-04F0A7CCA82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C2674F15-46E2-5CD8-D63E-47C361CD3B35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79" name="Ovaal 78">
                <a:extLst>
                  <a:ext uri="{FF2B5EF4-FFF2-40B4-BE49-F238E27FC236}">
                    <a16:creationId xmlns:a16="http://schemas.microsoft.com/office/drawing/2014/main" id="{4EE09F22-C2FB-AECA-6AFA-FD8F78E487F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raphic 163" descr="Informatie">
                <a:extLst>
                  <a:ext uri="{FF2B5EF4-FFF2-40B4-BE49-F238E27FC236}">
                    <a16:creationId xmlns:a16="http://schemas.microsoft.com/office/drawing/2014/main" id="{5257345E-8C9F-ED32-3A7A-D281B23BC94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CCEE76E4-0116-0C15-5011-5DE55D85B97D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564FAF57-2B51-0CA3-9796-E1D0BD9E64A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0A38256-6EF3-5FF1-A896-83AAB07ACB86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4AD840AA-34D0-FAE3-E7BD-C9375649D6D9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BFEA5580-3581-DB8A-9E0B-A43236E40F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05075799-6598-36F4-6BDB-22992C7867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97FAF7D9-5905-27A0-06D0-DEE0F36B82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5B755BAE-F551-5566-A39D-003C5BDB332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DCD6A943-1089-5043-D769-5530D5336C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34E88930-DF8D-5CC6-F244-F13AA776BB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26531E5C-9D43-5C16-6BF0-01B2496EDEC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D31F8D6A-F589-C541-8204-B5F35068478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31617A1F-66EF-799F-14A8-202131563B7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8AF9A13B-A6AE-F898-F974-D8B5008298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38CF66ED-1FB1-D2C4-91F9-7BFD169B098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F76C3918-0884-B42E-0A7B-454018BE786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823C6E66-F416-6B51-8930-FADF95BBAD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31987FE0-9A3E-E95C-D88A-309F0D2B4D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0FD9A02B-7D33-996E-3550-C15111BA43F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3D54BD67-D871-D44C-C6D7-54CDE9A2CEF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B7F4B2A5-11FA-C897-62EC-C6BA689C20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DF442338-053E-0C5E-5441-6F742D13ABC2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DD5A8B5F-A1AE-60E3-1ED6-A37B751249D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C9145ECF-D825-8EB3-1B12-8A088FA57FD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A6AC1AE2-2840-7880-87F0-62D70415310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6F928075-21B0-EC16-A589-22AC53FF416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E5073287-B40E-2EEC-8CF3-4583811032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429B8A21-59EA-9FA9-1B08-8B6AAC130B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2B74441-0911-542F-2D9C-12723AE392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60986D30-5FD2-56AB-F91A-5D614E42D4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96EE439A-6FA3-7C69-57C1-CE2395B22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13125910-246B-F95D-3758-9C520D9F588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69F01867-E0DD-006F-0459-757F3D92EE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E1173C69-A322-CB2E-56BF-73EE96B46BB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8735E60-E3AF-72B5-98B3-7A5320097C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53B3D72F-F38B-D5C6-31FA-32CE648A30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D21C7DA5-5565-6109-3E49-159E569D8F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2769C4C6-1CE9-2DD6-EC2B-E897908FEBD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9D22F4B8-D09E-DEC1-F9F5-D6D20D0D0E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7D2927B1-2CE0-E0B0-D84D-46FF7A2A8C2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50">
                  <a:extLst>
                    <a:ext uri="{FF2B5EF4-FFF2-40B4-BE49-F238E27FC236}">
                      <a16:creationId xmlns:a16="http://schemas.microsoft.com/office/drawing/2014/main" id="{56DB012E-BB65-58F0-D5AA-668A28DDA2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5659A2E-D0C4-1CB6-D663-3E65591B7AAC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110AE639-4527-D0EE-58F9-390D60E7442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BF6BC7EE-4D79-F03C-0E26-4B396670E0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38AF68FB-90BB-5075-BFDD-151B704C60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240AF333-9F02-DA40-B67C-6E8773AAD7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BCA97C9-7BE2-38AF-A8E5-434ABA01FB89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INSTRUCTIE">
            <a:extLst>
              <a:ext uri="{FF2B5EF4-FFF2-40B4-BE49-F238E27FC236}">
                <a16:creationId xmlns:a16="http://schemas.microsoft.com/office/drawing/2014/main" id="{B2FEC02F-907D-AF82-8B47-D1186EE1484B}"/>
              </a:ext>
            </a:extLst>
          </p:cNvPr>
          <p:cNvGrpSpPr/>
          <p:nvPr userDrawn="1"/>
        </p:nvGrpSpPr>
        <p:grpSpPr>
          <a:xfrm>
            <a:off x="12377595" y="0"/>
            <a:ext cx="3693113" cy="5247148"/>
            <a:chOff x="-3786164" y="0"/>
            <a:chExt cx="3693113" cy="5247148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17E445F7-C908-AE82-34BE-453372407D03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2F8B18ED-9883-1D9E-C2CC-7C13E80BB8A7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6994B23C-91F8-B253-44D7-FD710614C37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F16D364-B028-28CA-2581-8770D4838ABC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A8581CFA-2E12-741A-EABC-C79E353AC3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248627F-0409-282F-35EC-7F9138378F0B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1277E0C4-7921-2EFA-B611-02B79B7F347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E1F4E835-4C74-F043-E1C3-E76DA1A22ED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02AB1091-6AEA-7F74-3923-B2C71441152E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04A28AFA-05CB-D511-8E33-1FDD3D1E0F4D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108" name="Groep 107">
                <a:extLst>
                  <a:ext uri="{FF2B5EF4-FFF2-40B4-BE49-F238E27FC236}">
                    <a16:creationId xmlns:a16="http://schemas.microsoft.com/office/drawing/2014/main" id="{413FBBE5-9397-30C4-D7B2-06F1D437F53D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0AA9D3EF-67FF-F643-1AED-3A9414B08097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8" name="Groep 117">
                    <a:extLst>
                      <a:ext uri="{FF2B5EF4-FFF2-40B4-BE49-F238E27FC236}">
                        <a16:creationId xmlns:a16="http://schemas.microsoft.com/office/drawing/2014/main" id="{2A943D19-D4B1-D4E6-5829-D0FD8D16C7A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2C4CE34A-7412-B272-BD61-042923FFC68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1CEC8413-F1E4-1715-714A-B3F04ED78ED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3" name="Ovaal 122">
                      <a:extLst>
                        <a:ext uri="{FF2B5EF4-FFF2-40B4-BE49-F238E27FC236}">
                          <a16:creationId xmlns:a16="http://schemas.microsoft.com/office/drawing/2014/main" id="{47BBFF9D-0C8D-BB65-5ACA-EDDC22005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2452DF3A-7415-A8C8-8BA9-5EB8CDA78EA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6F85A924-16B6-BE2B-02F9-E1B224C20FB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395E6B8B-0EAE-59F0-CA61-7BC36377749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4F62C4A7-102D-9CAB-40D1-C89C59AEA2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A80D564D-FD11-E045-1092-559C5349175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773E8DB6-5782-6976-1984-B39987D1946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F1250955-FC6D-B7ED-C0E4-9DBD03C33DE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1711909E-7E4A-30AE-EDDA-A1793D8D75A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696B876A-0BA0-09B3-0379-90674253779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0" name="Gelijkbenige driehoek 109">
                <a:extLst>
                  <a:ext uri="{FF2B5EF4-FFF2-40B4-BE49-F238E27FC236}">
                    <a16:creationId xmlns:a16="http://schemas.microsoft.com/office/drawing/2014/main" id="{6E4377BD-8F7B-E57F-3DC1-FA03048C932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ICOON_info">
              <a:extLst>
                <a:ext uri="{FF2B5EF4-FFF2-40B4-BE49-F238E27FC236}">
                  <a16:creationId xmlns:a16="http://schemas.microsoft.com/office/drawing/2014/main" id="{6FC60D9F-4D9E-72CF-EA43-477AEF4C8FA1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106" name="Ovaal 105">
                <a:extLst>
                  <a:ext uri="{FF2B5EF4-FFF2-40B4-BE49-F238E27FC236}">
                    <a16:creationId xmlns:a16="http://schemas.microsoft.com/office/drawing/2014/main" id="{61BC0B26-CB6B-51BB-51B0-BF80A1E48D7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Graphic 163" descr="Informatie">
                <a:extLst>
                  <a:ext uri="{FF2B5EF4-FFF2-40B4-BE49-F238E27FC236}">
                    <a16:creationId xmlns:a16="http://schemas.microsoft.com/office/drawing/2014/main" id="{F3DA400E-4140-EF11-781D-E64857FD2E4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ADB47E68-07E7-8161-1EBC-306B09F81558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101" name="Inspireren">
                <a:extLst>
                  <a:ext uri="{FF2B5EF4-FFF2-40B4-BE49-F238E27FC236}">
                    <a16:creationId xmlns:a16="http://schemas.microsoft.com/office/drawing/2014/main" id="{68F86E33-3B9F-A5B7-4785-C43B77083656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3" name="Freeform 12">
                  <a:extLst>
                    <a:ext uri="{FF2B5EF4-FFF2-40B4-BE49-F238E27FC236}">
                      <a16:creationId xmlns:a16="http://schemas.microsoft.com/office/drawing/2014/main" id="{156CDDBA-858B-2FEC-8AB0-9471D7937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3">
                  <a:extLst>
                    <a:ext uri="{FF2B5EF4-FFF2-40B4-BE49-F238E27FC236}">
                      <a16:creationId xmlns:a16="http://schemas.microsoft.com/office/drawing/2014/main" id="{52C60E62-6397-A233-E772-6338BB9652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4">
                  <a:extLst>
                    <a:ext uri="{FF2B5EF4-FFF2-40B4-BE49-F238E27FC236}">
                      <a16:creationId xmlns:a16="http://schemas.microsoft.com/office/drawing/2014/main" id="{CD98811B-668B-20D9-CEA9-C25129A3DF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8F3ED1B0-9C52-7AE7-7073-AD8DE2604CA1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A07C206-76C8-6E4A-4874-E3B25B40064F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AFF15279-83EF-C588-B0BD-12F24077CA43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33A341AF-8C31-218D-362C-257AD62B186F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8" name="Groep 97">
                  <a:extLst>
                    <a:ext uri="{FF2B5EF4-FFF2-40B4-BE49-F238E27FC236}">
                      <a16:creationId xmlns:a16="http://schemas.microsoft.com/office/drawing/2014/main" id="{A06AFA7A-B2F9-5209-773F-FE277E5117D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99" name="Vrije vorm: vorm 98">
                    <a:extLst>
                      <a:ext uri="{FF2B5EF4-FFF2-40B4-BE49-F238E27FC236}">
                        <a16:creationId xmlns:a16="http://schemas.microsoft.com/office/drawing/2014/main" id="{8930A9B0-806A-9FA9-1982-90F0657CB9D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0" name="Vrije vorm: vorm 99">
                    <a:extLst>
                      <a:ext uri="{FF2B5EF4-FFF2-40B4-BE49-F238E27FC236}">
                        <a16:creationId xmlns:a16="http://schemas.microsoft.com/office/drawing/2014/main" id="{3D9756DD-90F3-3DED-9C33-58355B832EA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6" name="Tekstvak 95">
                <a:extLst>
                  <a:ext uri="{FF2B5EF4-FFF2-40B4-BE49-F238E27FC236}">
                    <a16:creationId xmlns:a16="http://schemas.microsoft.com/office/drawing/2014/main" id="{CDF444D0-AA1B-50C4-AB40-2EEAAEE5AE5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6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B16D506-9149-BCA4-2FB0-6A4890C943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74979" y="0"/>
            <a:ext cx="8117021" cy="6858000"/>
          </a:xfrm>
          <a:custGeom>
            <a:avLst/>
            <a:gdLst>
              <a:gd name="connsiteX0" fmla="*/ 4010559 w 8117021"/>
              <a:gd name="connsiteY0" fmla="*/ 0 h 6858000"/>
              <a:gd name="connsiteX1" fmla="*/ 8117021 w 8117021"/>
              <a:gd name="connsiteY1" fmla="*/ 0 h 6858000"/>
              <a:gd name="connsiteX2" fmla="*/ 8117021 w 8117021"/>
              <a:gd name="connsiteY2" fmla="*/ 6858000 h 6858000"/>
              <a:gd name="connsiteX3" fmla="*/ 6407688 w 8117021"/>
              <a:gd name="connsiteY3" fmla="*/ 6858000 h 6858000"/>
              <a:gd name="connsiteX4" fmla="*/ 4644567 w 8117021"/>
              <a:gd name="connsiteY4" fmla="*/ 6858000 h 6858000"/>
              <a:gd name="connsiteX5" fmla="*/ 4106462 w 8117021"/>
              <a:gd name="connsiteY5" fmla="*/ 6858000 h 6858000"/>
              <a:gd name="connsiteX6" fmla="*/ 2935234 w 8117021"/>
              <a:gd name="connsiteY6" fmla="*/ 6858000 h 6858000"/>
              <a:gd name="connsiteX7" fmla="*/ 634008 w 8117021"/>
              <a:gd name="connsiteY7" fmla="*/ 6858000 h 6858000"/>
              <a:gd name="connsiteX8" fmla="*/ 0 w 8117021"/>
              <a:gd name="connsiteY8" fmla="*/ 0 h 6858000"/>
              <a:gd name="connsiteX9" fmla="*/ 2301226 w 8117021"/>
              <a:gd name="connsiteY9" fmla="*/ 0 h 6858000"/>
              <a:gd name="connsiteX10" fmla="*/ 4010559 w 8117021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17021" h="6858000">
                <a:moveTo>
                  <a:pt x="4010559" y="0"/>
                </a:moveTo>
                <a:lnTo>
                  <a:pt x="8117021" y="0"/>
                </a:lnTo>
                <a:lnTo>
                  <a:pt x="8117021" y="6858000"/>
                </a:lnTo>
                <a:lnTo>
                  <a:pt x="6407688" y="6858000"/>
                </a:lnTo>
                <a:lnTo>
                  <a:pt x="4644567" y="6858000"/>
                </a:lnTo>
                <a:lnTo>
                  <a:pt x="4106462" y="6858000"/>
                </a:lnTo>
                <a:lnTo>
                  <a:pt x="2935234" y="6858000"/>
                </a:lnTo>
                <a:lnTo>
                  <a:pt x="634008" y="6858000"/>
                </a:lnTo>
                <a:lnTo>
                  <a:pt x="0" y="0"/>
                </a:lnTo>
                <a:lnTo>
                  <a:pt x="2301226" y="0"/>
                </a:lnTo>
                <a:lnTo>
                  <a:pt x="401055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540000" tIns="0" rIns="360000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9138" y="2095138"/>
            <a:ext cx="3112633" cy="373555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139" y="720000"/>
            <a:ext cx="3112634" cy="873488"/>
          </a:xfrm>
        </p:spPr>
        <p:txBody>
          <a:bodyPr/>
          <a:lstStyle/>
          <a:p>
            <a:r>
              <a:rPr lang="nl-NL" noProof="0" dirty="0"/>
              <a:t>Plaats hier je titel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C217A3A-2F7A-405A-8179-70A8D4BE4C0F}"/>
              </a:ext>
            </a:extLst>
          </p:cNvPr>
          <p:cNvSpPr/>
          <p:nvPr userDrawn="1"/>
        </p:nvSpPr>
        <p:spPr>
          <a:xfrm>
            <a:off x="-1" y="-360000"/>
            <a:ext cx="3600000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Tekst + afbeelding (L)</a:t>
            </a:r>
          </a:p>
        </p:txBody>
      </p:sp>
      <p:sp>
        <p:nvSpPr>
          <p:cNvPr id="11" name="Tijdelijke aanduiding voor datum 10">
            <a:extLst>
              <a:ext uri="{FF2B5EF4-FFF2-40B4-BE49-F238E27FC236}">
                <a16:creationId xmlns:a16="http://schemas.microsoft.com/office/drawing/2014/main" id="{C1D7233C-BBF7-B32F-686F-72397E932DE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322514-A3E6-428E-BD36-C02F78F8E995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853D9254-52A1-C781-4B1C-6134EC668E3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C24758B5-5DAF-FBAE-CDAE-46FE58469F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INSTRUCTIE">
            <a:extLst>
              <a:ext uri="{FF2B5EF4-FFF2-40B4-BE49-F238E27FC236}">
                <a16:creationId xmlns:a16="http://schemas.microsoft.com/office/drawing/2014/main" id="{98F3C395-545E-7576-AF2D-DE475960332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90FFAE9-C66F-AE13-23CE-C8D76DDCA23C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 kiezen</a:t>
              </a:r>
            </a:p>
          </p:txBody>
        </p:sp>
        <p:sp>
          <p:nvSpPr>
            <p:cNvPr id="5" name="Ovaal 4">
              <a:extLst>
                <a:ext uri="{FF2B5EF4-FFF2-40B4-BE49-F238E27FC236}">
                  <a16:creationId xmlns:a16="http://schemas.microsoft.com/office/drawing/2014/main" id="{F88F9DF9-521A-EB72-2657-EE5D585185E6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C75CAB5E-F61E-8342-8CA7-F02EF83F46B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780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Ovaal 7">
              <a:extLst>
                <a:ext uri="{FF2B5EF4-FFF2-40B4-BE49-F238E27FC236}">
                  <a16:creationId xmlns:a16="http://schemas.microsoft.com/office/drawing/2014/main" id="{5F2EAD36-C2AB-E8A2-C116-BDA42F6F87A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8BB3F2B8-8AAA-FEF9-34C0-59E416D512E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FE2848D4-171E-0FA0-2771-8EFAD1318755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41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6D9E"/>
                </a:buClr>
                <a:buSzTx/>
                <a:buFont typeface="Calibri" panose="020F0502020204030204" pitchFamily="34" charset="0"/>
                <a:buChar char="•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#1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D4EA58C6-62F1-6703-B447-FEA35D09301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86641D3A-7F94-3E0A-9154-BC30E6369448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1778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Sub-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#2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8C231A11-8C70-A2D6-2E9B-5A35BDFB6B7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2DB9FB2-E2D5-0A5F-A6D3-6A37AD13442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Leestekst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DDFCADA-3104-B756-9302-6C3CA1143961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3E5C9774-6AD3-8FD8-51B5-DA6169C8BD0F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#1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6B75BDF-17B2-68F0-190C-46D37828264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35466A7-8240-F01C-5B1F-8E6427B6DEFF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Numerieke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8C327774-2FCB-9EA9-FB3B-A6A4F45C60B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EA1A5B2A-00FA-2E12-22E7-2AFF6B9D7E55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1EB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Alfabetische </a:t>
              </a:r>
              <a:r>
                <a:rPr kumimoji="0" lang="nl-NL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bullet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7BFF1A2-55E5-6975-12E6-C68F30BE1A50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541B5DD-D64E-ACC0-7C99-2CE563860EE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211F26"/>
                </a:buClr>
                <a:buSzTx/>
                <a:buFontTx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Bronvermelding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9ED4CBB8-AAB3-97CD-3FC8-1AC504D63D9E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AE455BDC-B5CE-2572-0118-05989AC41CC0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3E5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Subtitel </a:t>
              </a: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006D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#2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03FB8D1-15CB-5E09-C39A-9A1C4D70EB5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7C59885C-8A1F-E8AF-D874-52FB431AF63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80" name="Ovaal 79">
                <a:extLst>
                  <a:ext uri="{FF2B5EF4-FFF2-40B4-BE49-F238E27FC236}">
                    <a16:creationId xmlns:a16="http://schemas.microsoft.com/office/drawing/2014/main" id="{312799CE-9850-2166-36A8-229144F2639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1" name="Graphic 163" descr="Informatie">
                <a:extLst>
                  <a:ext uri="{FF2B5EF4-FFF2-40B4-BE49-F238E27FC236}">
                    <a16:creationId xmlns:a16="http://schemas.microsoft.com/office/drawing/2014/main" id="{1FD2A234-3380-A5D2-2801-BEF8A291ECF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VOORBEELD">
              <a:extLst>
                <a:ext uri="{FF2B5EF4-FFF2-40B4-BE49-F238E27FC236}">
                  <a16:creationId xmlns:a16="http://schemas.microsoft.com/office/drawing/2014/main" id="{2E92A0F8-5DD5-89F9-4673-A7A7DAFCFCBA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89BBB836-275F-98E9-453A-1A17DEB4E68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3B9D92A4-16EA-0732-8D48-8B72EB74129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49873201-42AA-0194-4D93-B12BDF89062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BA3C9C76-8A81-C068-CF26-26960C0BEA9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FE78CC1C-9DBD-139D-EE4B-BF569CADB82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798DC179-1847-DF73-11FD-47F0A8513B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A14578EE-AA7F-7E8F-3FEA-3CFE434D47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D2C61904-3815-A644-0174-22E8F425E5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CA62146-D9C1-CC39-8804-E0CE24BB9F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D115FF5F-2639-152D-32AC-E963A18F35E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5C7411DA-F918-0C26-B6D5-03716614BD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0B0CE1D1-B628-5F3A-5521-6A01E653DA3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2398FE63-2444-B333-BECE-8099C801E4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DF0EFD96-E76B-7E7C-D846-E56D4428F5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31B0B2C-5DF9-DB59-BE34-269B88803B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414261C6-472F-4085-BAC1-7172BED1E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68972BF2-6367-6F0C-8AB7-355E252B23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6" name="Pijl: rechts 65">
                  <a:extLst>
                    <a:ext uri="{FF2B5EF4-FFF2-40B4-BE49-F238E27FC236}">
                      <a16:creationId xmlns:a16="http://schemas.microsoft.com/office/drawing/2014/main" id="{B8F2CC28-D8EA-6A29-25F1-571D7EF9E61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0B3B6A7C-2CC0-379E-C2C4-DE9EBCBE2B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4" name="Rechte verbindingslijn 43">
                <a:extLst>
                  <a:ext uri="{FF2B5EF4-FFF2-40B4-BE49-F238E27FC236}">
                    <a16:creationId xmlns:a16="http://schemas.microsoft.com/office/drawing/2014/main" id="{476241F6-1E3F-FA90-B5CD-23871C377C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8409C878-E6FF-76FC-6B0B-140C35862E0E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verlagen</a:t>
                </a:r>
              </a:p>
            </p:txBody>
          </p: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EDDF656F-F165-717F-AE1D-D6F38CCB4C28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Lijstniveau verhogen</a:t>
                </a: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7D5E5177-BD7A-831F-9F7B-DAB74FD4622C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38CCFA62-8B5E-4003-7E96-F691493FC59B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:a16="http://schemas.microsoft.com/office/drawing/2014/main" id="{853282CA-8575-9754-3E75-4C9CCAC27F9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DBD9788-EFC3-006E-E5C7-E04772E61A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E200467C-160F-EE11-1625-66CAED8E2C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A1C8B778-51D1-BA42-E544-4125FF7A91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44254D7-C63C-2F23-4611-150C947685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350EF245-870C-A8D2-4227-94FB538402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9" name="Pijl: rechts 58">
                  <a:extLst>
                    <a:ext uri="{FF2B5EF4-FFF2-40B4-BE49-F238E27FC236}">
                      <a16:creationId xmlns:a16="http://schemas.microsoft.com/office/drawing/2014/main" id="{41831E23-F304-B78A-CE09-B4C5462836F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6B1499F3-F5CC-8287-CF7B-497BBD91CEA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E7F3E59-0A4A-C937-55B3-19E0CED6967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C154C1BC-1863-C7BF-A41A-E05CFE9BFD4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2" name="Rechte verbindingslijn 51">
                    <a:extLst>
                      <a:ext uri="{FF2B5EF4-FFF2-40B4-BE49-F238E27FC236}">
                        <a16:creationId xmlns:a16="http://schemas.microsoft.com/office/drawing/2014/main" id="{18B1DA36-F9F9-9AE8-D0A7-2ECBBED21B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3" name="Rechte verbindingslijn 52">
                    <a:extLst>
                      <a:ext uri="{FF2B5EF4-FFF2-40B4-BE49-F238E27FC236}">
                        <a16:creationId xmlns:a16="http://schemas.microsoft.com/office/drawing/2014/main" id="{5F242CFC-42CD-B317-9F38-25022016C8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266A7F96-0739-2DDB-F372-80A8CAE3F5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226918BC-F593-C384-EA4D-AEB81448B6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1AF942E8-080E-235B-2799-BF7994F402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1" name="Pijl: rechts 50">
                  <a:extLst>
                    <a:ext uri="{FF2B5EF4-FFF2-40B4-BE49-F238E27FC236}">
                      <a16:creationId xmlns:a16="http://schemas.microsoft.com/office/drawing/2014/main" id="{D4EC2C3D-08B3-2BC4-8F56-1439133A8A8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64E3305E-0C9A-E52A-4CEF-7A3FE69085F1}"/>
                </a:ext>
              </a:extLst>
            </p:cNvPr>
            <p:cNvGrpSpPr/>
            <p:nvPr userDrawn="1"/>
          </p:nvGrpSpPr>
          <p:grpSpPr>
            <a:xfrm>
              <a:off x="-938434" y="4663037"/>
              <a:ext cx="627798" cy="576693"/>
              <a:chOff x="-1753862" y="6112775"/>
              <a:chExt cx="759635" cy="697798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D5402763-245E-57CD-DAA8-39D00BF862E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9BCF0-32C6-7191-3BDD-95B53BBD73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57E028AB-0320-9888-3A00-552915595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D28E8691-4C10-0E07-58B7-A4E5D3B53B0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783AB847-E9CC-BA94-E19E-2734CACE18D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2" name="INSTRUCTIE">
            <a:extLst>
              <a:ext uri="{FF2B5EF4-FFF2-40B4-BE49-F238E27FC236}">
                <a16:creationId xmlns:a16="http://schemas.microsoft.com/office/drawing/2014/main" id="{98A06005-215C-44AD-FC60-0869262B8509}"/>
              </a:ext>
            </a:extLst>
          </p:cNvPr>
          <p:cNvGrpSpPr/>
          <p:nvPr userDrawn="1"/>
        </p:nvGrpSpPr>
        <p:grpSpPr>
          <a:xfrm>
            <a:off x="12377595" y="0"/>
            <a:ext cx="3693113" cy="5247148"/>
            <a:chOff x="-3786164" y="0"/>
            <a:chExt cx="3693113" cy="5247148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0886854B-CAE0-D38F-4ECA-7E3B113FF566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CBAB93A-08CF-8FA9-A7D4-B4416A6F51A5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ED467C62-7C41-1BEF-80EC-BED30CC1D65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5D50D3E-EBED-E4DD-2992-ED2E4267CCF3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F917B697-A23B-BED5-30C8-74AA1B8987C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D35C2D62-63BE-7D8B-E711-17ADF99CD3A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B85786B3-90D0-F721-89F8-FD50B5DEF4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D9424236-5EE2-E65F-E217-79CD0F20DD6C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625DFAFF-4DF3-0841-82CC-FBBA7799F081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AA907B74-A125-31C4-977F-0EAF1C3C4D27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9160B05A-5D05-B384-5C79-7625D01721D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DD756DB-88AD-AEA2-D463-8F2027BEE1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9" name="Groep 118">
                    <a:extLst>
                      <a:ext uri="{FF2B5EF4-FFF2-40B4-BE49-F238E27FC236}">
                        <a16:creationId xmlns:a16="http://schemas.microsoft.com/office/drawing/2014/main" id="{4C7C8E88-DBC6-67A8-BC90-C96109D4336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2" name="Rechthoek 121">
                      <a:extLst>
                        <a:ext uri="{FF2B5EF4-FFF2-40B4-BE49-F238E27FC236}">
                          <a16:creationId xmlns:a16="http://schemas.microsoft.com/office/drawing/2014/main" id="{240AF5B9-8451-4ED2-B632-5EE460D7FD5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3" name="Rechthoek 122">
                      <a:extLst>
                        <a:ext uri="{FF2B5EF4-FFF2-40B4-BE49-F238E27FC236}">
                          <a16:creationId xmlns:a16="http://schemas.microsoft.com/office/drawing/2014/main" id="{F5B0C277-9AC7-1ACA-BFAA-814D4F23002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4" name="Ovaal 123">
                      <a:extLst>
                        <a:ext uri="{FF2B5EF4-FFF2-40B4-BE49-F238E27FC236}">
                          <a16:creationId xmlns:a16="http://schemas.microsoft.com/office/drawing/2014/main" id="{B3D71090-B3DF-3628-E2CE-45FF0524C3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0" name="Afbeelding 119">
                    <a:extLst>
                      <a:ext uri="{FF2B5EF4-FFF2-40B4-BE49-F238E27FC236}">
                        <a16:creationId xmlns:a16="http://schemas.microsoft.com/office/drawing/2014/main" id="{C17E2C8A-6335-5364-7607-68958379CAB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1" name="Afbeelding 120">
                    <a:extLst>
                      <a:ext uri="{FF2B5EF4-FFF2-40B4-BE49-F238E27FC236}">
                        <a16:creationId xmlns:a16="http://schemas.microsoft.com/office/drawing/2014/main" id="{41FE8B7D-374F-B12A-22B7-BB24C7CCBEB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7EAD8A2D-8236-F87A-C94B-5450214A783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D586751C-E710-93FD-5242-4FA166394E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B47C6009-93BB-30E5-A6BF-B4706EAA670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2A4B0DAA-A70D-1DF5-D0F5-042D7020AF9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4211055-0C4A-3323-68C9-9FF47A34B7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E21F5D77-E87E-7874-7860-012E4325921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B5D5067A-67FF-10D5-CF8D-2E7A1388CD4D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1" name="Gelijkbenige driehoek 110">
                <a:extLst>
                  <a:ext uri="{FF2B5EF4-FFF2-40B4-BE49-F238E27FC236}">
                    <a16:creationId xmlns:a16="http://schemas.microsoft.com/office/drawing/2014/main" id="{B4240D1C-ADE8-41C1-6668-D886FC24DA5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3" name="ICOON_info">
              <a:extLst>
                <a:ext uri="{FF2B5EF4-FFF2-40B4-BE49-F238E27FC236}">
                  <a16:creationId xmlns:a16="http://schemas.microsoft.com/office/drawing/2014/main" id="{77AAF47F-BA49-CC9B-131B-FE36C3CAF3CA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107" name="Ovaal 106">
                <a:extLst>
                  <a:ext uri="{FF2B5EF4-FFF2-40B4-BE49-F238E27FC236}">
                    <a16:creationId xmlns:a16="http://schemas.microsoft.com/office/drawing/2014/main" id="{06B9C645-6B7E-831C-4C37-F42929678B3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Graphic 163" descr="Informatie">
                <a:extLst>
                  <a:ext uri="{FF2B5EF4-FFF2-40B4-BE49-F238E27FC236}">
                    <a16:creationId xmlns:a16="http://schemas.microsoft.com/office/drawing/2014/main" id="{C27C3FF6-EBFF-9E4E-AD78-F44749359C1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ED209B5C-1D6D-EB77-C673-AC112DF20542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102" name="Inspireren">
                <a:extLst>
                  <a:ext uri="{FF2B5EF4-FFF2-40B4-BE49-F238E27FC236}">
                    <a16:creationId xmlns:a16="http://schemas.microsoft.com/office/drawing/2014/main" id="{EF292782-6432-1B53-FE80-D2261CAB65D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4" name="Freeform 12">
                  <a:extLst>
                    <a:ext uri="{FF2B5EF4-FFF2-40B4-BE49-F238E27FC236}">
                      <a16:creationId xmlns:a16="http://schemas.microsoft.com/office/drawing/2014/main" id="{133D1881-6758-80E9-C58F-CD29FDA48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3">
                  <a:extLst>
                    <a:ext uri="{FF2B5EF4-FFF2-40B4-BE49-F238E27FC236}">
                      <a16:creationId xmlns:a16="http://schemas.microsoft.com/office/drawing/2014/main" id="{48167D7D-41A9-8613-9624-418CC80A1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14">
                  <a:extLst>
                    <a:ext uri="{FF2B5EF4-FFF2-40B4-BE49-F238E27FC236}">
                      <a16:creationId xmlns:a16="http://schemas.microsoft.com/office/drawing/2014/main" id="{EBC499CC-6013-5F2E-4308-645BD62D1A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3" name="Tekstvak 102">
                <a:extLst>
                  <a:ext uri="{FF2B5EF4-FFF2-40B4-BE49-F238E27FC236}">
                    <a16:creationId xmlns:a16="http://schemas.microsoft.com/office/drawing/2014/main" id="{3476FBF3-C248-CE7C-ED94-74D24227BBB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D04ABB0-171A-E994-AF35-0359BC501E7A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96" name="Groep 95">
                <a:extLst>
                  <a:ext uri="{FF2B5EF4-FFF2-40B4-BE49-F238E27FC236}">
                    <a16:creationId xmlns:a16="http://schemas.microsoft.com/office/drawing/2014/main" id="{A76CC53B-7B90-F192-46B3-A8A71C62D83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98" name="Vrije vorm: vorm 97">
                  <a:extLst>
                    <a:ext uri="{FF2B5EF4-FFF2-40B4-BE49-F238E27FC236}">
                      <a16:creationId xmlns:a16="http://schemas.microsoft.com/office/drawing/2014/main" id="{7FB9E189-A421-427E-9DFB-17645EFE2D3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9" name="Groep 98">
                  <a:extLst>
                    <a:ext uri="{FF2B5EF4-FFF2-40B4-BE49-F238E27FC236}">
                      <a16:creationId xmlns:a16="http://schemas.microsoft.com/office/drawing/2014/main" id="{DDA806FF-3021-684C-CE3C-94B1849144EF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00" name="Vrije vorm: vorm 99">
                    <a:extLst>
                      <a:ext uri="{FF2B5EF4-FFF2-40B4-BE49-F238E27FC236}">
                        <a16:creationId xmlns:a16="http://schemas.microsoft.com/office/drawing/2014/main" id="{E718CB46-43E4-CB0E-29DB-B53AD570F16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Vrije vorm: vorm 100">
                    <a:extLst>
                      <a:ext uri="{FF2B5EF4-FFF2-40B4-BE49-F238E27FC236}">
                        <a16:creationId xmlns:a16="http://schemas.microsoft.com/office/drawing/2014/main" id="{7AACEC6A-1814-EB2F-177D-0BC5275D73CA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97" name="Tekstvak 96">
                <a:extLst>
                  <a:ext uri="{FF2B5EF4-FFF2-40B4-BE49-F238E27FC236}">
                    <a16:creationId xmlns:a16="http://schemas.microsoft.com/office/drawing/2014/main" id="{7A8DE666-30DB-9E38-B14C-2A9019B3CE0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2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58310FB-FA62-D50E-5597-C187EB53B36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rIns="0" bIns="1044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ga naar ‘Slidebuilder’, </a:t>
            </a:r>
            <a:br>
              <a:rPr lang="nl-NL" dirty="0"/>
            </a:br>
            <a:r>
              <a:rPr lang="nl-NL" dirty="0"/>
              <a:t>klik op ‘Afbeeldingen’, selecteer een afbeelding en klik op ‘Invoegen’.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360000"/>
            <a:ext cx="3600000" cy="1800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nl-NL" noProof="0" dirty="0"/>
              <a:t>Plaats hier je titel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803072-2180-09D0-0D00-AFF1B4E567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956CA-A16B-4BDA-A196-E73F173B239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80A44D-5C29-53C3-E3EA-4E39C16A30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0E95A84-0BA1-A86A-5D9D-840B269FB05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INSTRUCTIE">
            <a:extLst>
              <a:ext uri="{FF2B5EF4-FFF2-40B4-BE49-F238E27FC236}">
                <a16:creationId xmlns:a16="http://schemas.microsoft.com/office/drawing/2014/main" id="{22587E0C-BE72-2F5C-438A-16B08A1FFB97}"/>
              </a:ext>
            </a:extLst>
          </p:cNvPr>
          <p:cNvGrpSpPr/>
          <p:nvPr userDrawn="1"/>
        </p:nvGrpSpPr>
        <p:grpSpPr>
          <a:xfrm>
            <a:off x="12377595" y="0"/>
            <a:ext cx="3693113" cy="5247148"/>
            <a:chOff x="-3786164" y="0"/>
            <a:chExt cx="3693113" cy="5247148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0AA1247F-1C66-4B4E-E5C2-FFAB9331E5E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459702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1200" cap="all" spc="0" normalizeH="0" baseline="0" noProof="0">
                  <a:ln>
                    <a:noFill/>
                  </a:ln>
                  <a:solidFill>
                    <a:srgbClr val="003E5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900675BF-B39C-492E-6368-D3ABD2540E0C}"/>
                </a:ext>
              </a:extLst>
            </p:cNvPr>
            <p:cNvSpPr/>
            <p:nvPr userDrawn="1"/>
          </p:nvSpPr>
          <p:spPr>
            <a:xfrm>
              <a:off x="-3786164" y="4419148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MEER WETEN?</a:t>
              </a:r>
              <a:b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'SLIDEBUILDER’ </a:t>
              </a: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kumimoji="0" lang="nl-NL" sz="1200" b="1" i="0" u="none" strike="noStrike" kern="1200" cap="all" spc="0" normalizeH="0" baseline="0" noProof="0" dirty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A6D0A0C5-D663-5FC7-9532-8928B27325F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A31B469D-F1B0-27C5-D1D5-764EFACD3702}"/>
                </a:ext>
              </a:extLst>
            </p:cNvPr>
            <p:cNvSpPr/>
            <p:nvPr userDrawn="1"/>
          </p:nvSpPr>
          <p:spPr>
            <a:xfrm>
              <a:off x="-3319416" y="465323"/>
              <a:ext cx="3008779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E95D9284-B30A-D197-5D81-29AA5AFEEC0B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0C173B9C-A7DF-DE67-FE3A-140D1F12660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602F3B82-A5A5-9DCF-A70F-73C1CB9D28D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B1B18389-D408-D95D-C506-D3707532D56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7D340127-686F-6019-4393-D62953C91992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3DE60CB7-DC10-7219-1F97-F256AB85E6C8}"/>
                </a:ext>
              </a:extLst>
            </p:cNvPr>
            <p:cNvGrpSpPr/>
            <p:nvPr userDrawn="1"/>
          </p:nvGrpSpPr>
          <p:grpSpPr>
            <a:xfrm>
              <a:off x="-3354295" y="3728895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84080EE7-7127-1E6D-662E-4DB04678E5D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025D2414-60A3-1CF1-6306-28C8FE8E0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447A8CD-3A75-0183-700A-C1144677E6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7D437B0B-D7DD-50BC-767B-926B02FD443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02616F5F-C1F6-4617-6EA2-97CC56BE5E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7534FCA5-AFAD-88BC-E21A-1DF7EC66C6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11F26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E59347B7-DF1B-D412-CE9F-749F5C0C1BC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EE9E18BC-380E-9A60-19BC-BCF6E59DEC1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20D1E86C-063D-802A-F67D-F358826DD6B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EC70723F-200F-D119-9D39-DD79DA44F2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F8256D0A-40DC-EBD9-08D3-C0DB4E87229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7DBCC317-6CC1-D654-5D27-BC18662B0BF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FA0F28B9-403D-31BD-4D86-445281D30C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FF548A6F-119C-45C7-BF5A-90F6BA2F7CA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CDC8DD2C-6E89-C7D3-6233-399954ED4F24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A750F77E-60C7-BEF6-3EF0-F0EBC4D851DA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ICOON_info">
              <a:extLst>
                <a:ext uri="{FF2B5EF4-FFF2-40B4-BE49-F238E27FC236}">
                  <a16:creationId xmlns:a16="http://schemas.microsoft.com/office/drawing/2014/main" id="{912F2A59-5527-2DF3-28B0-FBD686A85C33}"/>
                </a:ext>
              </a:extLst>
            </p:cNvPr>
            <p:cNvGrpSpPr/>
            <p:nvPr userDrawn="1"/>
          </p:nvGrpSpPr>
          <p:grpSpPr>
            <a:xfrm>
              <a:off x="-376736" y="4248099"/>
              <a:ext cx="283685" cy="283685"/>
              <a:chOff x="-510741" y="5913713"/>
              <a:chExt cx="267555" cy="267555"/>
            </a:xfrm>
          </p:grpSpPr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F992D289-351A-864F-2CB3-9F79E8B6691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Graphic 163" descr="Informatie">
                <a:extLst>
                  <a:ext uri="{FF2B5EF4-FFF2-40B4-BE49-F238E27FC236}">
                    <a16:creationId xmlns:a16="http://schemas.microsoft.com/office/drawing/2014/main" id="{31B6AD70-D6F5-2B25-0984-D68816069CD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000" b="0" i="0" u="none" strike="noStrike" kern="1200" cap="none" spc="0" normalizeH="0" baseline="0" noProof="0">
                  <a:ln>
                    <a:noFill/>
                  </a:ln>
                  <a:solidFill>
                    <a:srgbClr val="211F2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9430DA66-4940-8BE3-6C2A-27839CDD17C0}"/>
                </a:ext>
              </a:extLst>
            </p:cNvPr>
            <p:cNvGrpSpPr/>
            <p:nvPr userDrawn="1"/>
          </p:nvGrpSpPr>
          <p:grpSpPr>
            <a:xfrm>
              <a:off x="-938434" y="4556525"/>
              <a:ext cx="627798" cy="576693"/>
              <a:chOff x="-938434" y="4570310"/>
              <a:chExt cx="627798" cy="576693"/>
            </a:xfrm>
          </p:grpSpPr>
          <p:grpSp>
            <p:nvGrpSpPr>
              <p:cNvPr id="93" name="Inspireren">
                <a:extLst>
                  <a:ext uri="{FF2B5EF4-FFF2-40B4-BE49-F238E27FC236}">
                    <a16:creationId xmlns:a16="http://schemas.microsoft.com/office/drawing/2014/main" id="{4F38C145-CEC4-E68F-5A1E-12033F6632B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95" name="Freeform 12">
                  <a:extLst>
                    <a:ext uri="{FF2B5EF4-FFF2-40B4-BE49-F238E27FC236}">
                      <a16:creationId xmlns:a16="http://schemas.microsoft.com/office/drawing/2014/main" id="{24EDBDC5-F800-3B18-B743-43593DDB06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 13">
                  <a:extLst>
                    <a:ext uri="{FF2B5EF4-FFF2-40B4-BE49-F238E27FC236}">
                      <a16:creationId xmlns:a16="http://schemas.microsoft.com/office/drawing/2014/main" id="{1C6EEDA2-F1D0-41B5-9884-4878175ABF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Freeform 14">
                  <a:extLst>
                    <a:ext uri="{FF2B5EF4-FFF2-40B4-BE49-F238E27FC236}">
                      <a16:creationId xmlns:a16="http://schemas.microsoft.com/office/drawing/2014/main" id="{EAC8AB15-DF64-6BD2-C33D-45E911FECCD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E1E0536E-E4F2-D010-21F4-9562E06BB00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B6DD7DC5-79B6-DDE8-A64A-84BE2E97FCB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9A0A3174-29F0-526A-7F93-589EB8794748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89" name="Vrije vorm: vorm 88">
                  <a:extLst>
                    <a:ext uri="{FF2B5EF4-FFF2-40B4-BE49-F238E27FC236}">
                      <a16:creationId xmlns:a16="http://schemas.microsoft.com/office/drawing/2014/main" id="{526C58E2-3501-EA2C-9253-E54A3DD50EA3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9546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200" b="0" i="0" u="none" strike="noStrike" kern="120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90" name="Groep 89">
                  <a:extLst>
                    <a:ext uri="{FF2B5EF4-FFF2-40B4-BE49-F238E27FC236}">
                      <a16:creationId xmlns:a16="http://schemas.microsoft.com/office/drawing/2014/main" id="{579E7C08-8F80-8F58-7FC7-A492508A7D1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91" name="Vrije vorm: vorm 90">
                    <a:extLst>
                      <a:ext uri="{FF2B5EF4-FFF2-40B4-BE49-F238E27FC236}">
                        <a16:creationId xmlns:a16="http://schemas.microsoft.com/office/drawing/2014/main" id="{29788711-75FF-C7EE-CB85-CEF97F950F1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Vrije vorm: vorm 91">
                    <a:extLst>
                      <a:ext uri="{FF2B5EF4-FFF2-40B4-BE49-F238E27FC236}">
                        <a16:creationId xmlns:a16="http://schemas.microsoft.com/office/drawing/2014/main" id="{B4109DE2-C0B4-5875-7029-E4DA4247F28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95469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7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537E2F69-41F0-A284-8347-74403B9E970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720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275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0" dirty="0"/>
              <a:t>Plaats hier je 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593843"/>
            <a:ext cx="10753200" cy="4238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#1</a:t>
            </a:r>
          </a:p>
          <a:p>
            <a:pPr lvl="2"/>
            <a:r>
              <a:rPr lang="nl-NL" noProof="0" dirty="0"/>
              <a:t>Sub-</a:t>
            </a:r>
            <a:r>
              <a:rPr lang="nl-NL" noProof="0" dirty="0" err="1"/>
              <a:t>bullet</a:t>
            </a:r>
            <a:r>
              <a:rPr lang="nl-NL" noProof="0" dirty="0"/>
              <a:t> #2</a:t>
            </a:r>
          </a:p>
          <a:p>
            <a:pPr lvl="3"/>
            <a:r>
              <a:rPr lang="nl-NL" noProof="0" dirty="0"/>
              <a:t>Leestekst</a:t>
            </a:r>
          </a:p>
          <a:p>
            <a:pPr lvl="4"/>
            <a:r>
              <a:rPr lang="nl-NL" noProof="0" dirty="0"/>
              <a:t>Subtitel #1</a:t>
            </a:r>
          </a:p>
          <a:p>
            <a:pPr lvl="5"/>
            <a:r>
              <a:rPr lang="nl-NL" noProof="0" dirty="0"/>
              <a:t>Subtitel #2</a:t>
            </a:r>
          </a:p>
          <a:p>
            <a:pPr lvl="6"/>
            <a:r>
              <a:rPr lang="nl-NL" noProof="0" dirty="0"/>
              <a:t>Numerieke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7"/>
            <a:r>
              <a:rPr lang="nl-NL" noProof="0" dirty="0"/>
              <a:t>Alfabetische </a:t>
            </a:r>
            <a:r>
              <a:rPr lang="nl-NL" noProof="0" dirty="0" err="1"/>
              <a:t>bullet</a:t>
            </a:r>
            <a:endParaRPr lang="nl-NL" noProof="0" dirty="0"/>
          </a:p>
          <a:p>
            <a:pPr lvl="8"/>
            <a:r>
              <a:rPr lang="nl-NL" noProof="0" dirty="0"/>
              <a:t>Bronvermelding</a:t>
            </a:r>
          </a:p>
        </p:txBody>
      </p:sp>
      <p:grpSp>
        <p:nvGrpSpPr>
          <p:cNvPr id="15" name="GRID" hidden="1">
            <a:extLst>
              <a:ext uri="{FF2B5EF4-FFF2-40B4-BE49-F238E27FC236}">
                <a16:creationId xmlns:a16="http://schemas.microsoft.com/office/drawing/2014/main" id="{4129D105-9E64-446B-9706-45C80CEFF79A}"/>
              </a:ext>
            </a:extLst>
          </p:cNvPr>
          <p:cNvGrpSpPr/>
          <p:nvPr userDrawn="1"/>
        </p:nvGrpSpPr>
        <p:grpSpPr>
          <a:xfrm>
            <a:off x="-12032" y="0"/>
            <a:ext cx="12204032" cy="6858000"/>
            <a:chOff x="-12032" y="0"/>
            <a:chExt cx="12204032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7D9988B5-FF41-44BF-9EBA-8ED0383D0B4A}"/>
                </a:ext>
              </a:extLst>
            </p:cNvPr>
            <p:cNvSpPr/>
            <p:nvPr userDrawn="1"/>
          </p:nvSpPr>
          <p:spPr>
            <a:xfrm>
              <a:off x="-12032" y="0"/>
              <a:ext cx="12192000" cy="72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23B51F0-7066-4BAC-B391-CBE4243866E1}"/>
                </a:ext>
              </a:extLst>
            </p:cNvPr>
            <p:cNvSpPr/>
            <p:nvPr userDrawn="1"/>
          </p:nvSpPr>
          <p:spPr>
            <a:xfrm>
              <a:off x="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986314BC-5B6A-423E-A18F-BE67EEBFD0AA}"/>
                </a:ext>
              </a:extLst>
            </p:cNvPr>
            <p:cNvSpPr/>
            <p:nvPr userDrawn="1"/>
          </p:nvSpPr>
          <p:spPr>
            <a:xfrm>
              <a:off x="11472000" y="0"/>
              <a:ext cx="720000" cy="685799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59F3FC6-346A-4720-8A58-EF51F3E955F9}"/>
                </a:ext>
              </a:extLst>
            </p:cNvPr>
            <p:cNvSpPr/>
            <p:nvPr userDrawn="1"/>
          </p:nvSpPr>
          <p:spPr>
            <a:xfrm>
              <a:off x="0" y="1064525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3D4E2D73-574C-4613-A3A4-5612A2E130A4}"/>
                </a:ext>
              </a:extLst>
            </p:cNvPr>
            <p:cNvSpPr/>
            <p:nvPr userDrawn="1"/>
          </p:nvSpPr>
          <p:spPr>
            <a:xfrm>
              <a:off x="0" y="6498000"/>
              <a:ext cx="12192000" cy="36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2775937-D9EA-4974-9459-412AF5D1CBD4}"/>
                </a:ext>
              </a:extLst>
            </p:cNvPr>
            <p:cNvSpPr/>
            <p:nvPr userDrawn="1"/>
          </p:nvSpPr>
          <p:spPr>
            <a:xfrm>
              <a:off x="0" y="5806208"/>
              <a:ext cx="12192000" cy="540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 dirty="0"/>
            </a:p>
          </p:txBody>
        </p: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88A106C3-3B5C-4817-A9B9-E1AA65368768}"/>
              </a:ext>
            </a:extLst>
          </p:cNvPr>
          <p:cNvSpPr txBox="1"/>
          <p:nvPr userDrawn="1"/>
        </p:nvSpPr>
        <p:spPr>
          <a:xfrm>
            <a:off x="0" y="-621351"/>
            <a:ext cx="3994152" cy="18000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l"/>
            <a:r>
              <a:rPr lang="nl-NL" sz="1000" b="0" cap="all" baseline="0" noProof="0" dirty="0">
                <a:solidFill>
                  <a:schemeClr val="accent2"/>
                </a:solidFill>
                <a:latin typeface="+mn-lt"/>
              </a:rPr>
              <a:t>INDELING</a:t>
            </a:r>
          </a:p>
        </p:txBody>
      </p:sp>
      <p:sp>
        <p:nvSpPr>
          <p:cNvPr id="28" name="Tijdelijke aanduiding voor datum 3">
            <a:extLst>
              <a:ext uri="{FF2B5EF4-FFF2-40B4-BE49-F238E27FC236}">
                <a16:creationId xmlns:a16="http://schemas.microsoft.com/office/drawing/2014/main" id="{913F724C-C8A8-4D7C-A490-D6011A81D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81441" y="7132019"/>
            <a:ext cx="2913306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fld id="{DBDADD1A-DFB5-4C5C-9626-7EAAC0576FF7}" type="datetime4">
              <a:rPr lang="nl-NL" smtClean="0"/>
              <a:t>14 juli 2025</a:t>
            </a:fld>
            <a:endParaRPr lang="nl-NL" dirty="0"/>
          </a:p>
        </p:txBody>
      </p:sp>
      <p:sp>
        <p:nvSpPr>
          <p:cNvPr id="29" name="Tijdelijke aanduiding voor voettekst 4">
            <a:extLst>
              <a:ext uri="{FF2B5EF4-FFF2-40B4-BE49-F238E27FC236}">
                <a16:creationId xmlns:a16="http://schemas.microsoft.com/office/drawing/2014/main" id="{8E242A96-65D5-44C2-9B90-81D00C90D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032" y="6344941"/>
            <a:ext cx="5244695" cy="1447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CFFA963-F49D-6424-CFD2-0D317E280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1275" y="6286500"/>
            <a:ext cx="344954" cy="271314"/>
          </a:xfrm>
          <a:custGeom>
            <a:avLst/>
            <a:gdLst>
              <a:gd name="connsiteX0" fmla="*/ 23617 w 502578"/>
              <a:gd name="connsiteY0" fmla="*/ 0 h 395289"/>
              <a:gd name="connsiteX1" fmla="*/ 478961 w 502578"/>
              <a:gd name="connsiteY1" fmla="*/ 0 h 395289"/>
              <a:gd name="connsiteX2" fmla="*/ 502578 w 502578"/>
              <a:gd name="connsiteY2" fmla="*/ 23617 h 395289"/>
              <a:gd name="connsiteX3" fmla="*/ 502578 w 502578"/>
              <a:gd name="connsiteY3" fmla="*/ 371672 h 395289"/>
              <a:gd name="connsiteX4" fmla="*/ 478961 w 502578"/>
              <a:gd name="connsiteY4" fmla="*/ 395289 h 395289"/>
              <a:gd name="connsiteX5" fmla="*/ 23617 w 502578"/>
              <a:gd name="connsiteY5" fmla="*/ 353194 h 395289"/>
              <a:gd name="connsiteX6" fmla="*/ 0 w 502578"/>
              <a:gd name="connsiteY6" fmla="*/ 329576 h 395289"/>
              <a:gd name="connsiteX7" fmla="*/ 0 w 502578"/>
              <a:gd name="connsiteY7" fmla="*/ 23617 h 395289"/>
              <a:gd name="connsiteX8" fmla="*/ 23617 w 502578"/>
              <a:gd name="connsiteY8" fmla="*/ 0 h 39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2578" h="395289">
                <a:moveTo>
                  <a:pt x="23617" y="0"/>
                </a:moveTo>
                <a:lnTo>
                  <a:pt x="478961" y="0"/>
                </a:lnTo>
                <a:cubicBezTo>
                  <a:pt x="492002" y="0"/>
                  <a:pt x="502578" y="10576"/>
                  <a:pt x="502578" y="23617"/>
                </a:cubicBezTo>
                <a:lnTo>
                  <a:pt x="502578" y="371672"/>
                </a:lnTo>
                <a:cubicBezTo>
                  <a:pt x="502578" y="384713"/>
                  <a:pt x="492002" y="395289"/>
                  <a:pt x="478961" y="395289"/>
                </a:cubicBezTo>
                <a:lnTo>
                  <a:pt x="23617" y="353194"/>
                </a:lnTo>
                <a:cubicBezTo>
                  <a:pt x="10576" y="353194"/>
                  <a:pt x="0" y="342618"/>
                  <a:pt x="0" y="329576"/>
                </a:cubicBezTo>
                <a:lnTo>
                  <a:pt x="0" y="23617"/>
                </a:lnTo>
                <a:cubicBezTo>
                  <a:pt x="0" y="10576"/>
                  <a:pt x="10576" y="0"/>
                  <a:pt x="2361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vert="horz" wrap="square" lIns="0" tIns="0" rIns="0" bIns="3600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fld id="{9E843DB9-9987-4157-AB9C-CEA8D7D910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57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3E5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1813" indent="-1714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3"/>
        </a:buClr>
        <a:buFont typeface="Segoe UI Light" panose="020B0502040204020203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b="1" kern="1200" cap="none" baseline="0">
          <a:solidFill>
            <a:schemeClr val="accent4"/>
          </a:solidFill>
          <a:latin typeface="+mj-lt"/>
          <a:ea typeface="+mn-ea"/>
          <a:cs typeface="+mn-cs"/>
        </a:defRPr>
      </a:lvl6pPr>
      <a:lvl7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288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+mj-lt"/>
        <a:buAutoNum type="alphaL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200" i="1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3">
          <p15:clr>
            <a:srgbClr val="A4A3A4"/>
          </p15:clr>
        </p15:guide>
        <p15:guide id="2" pos="453">
          <p15:clr>
            <a:srgbClr val="A4A3A4"/>
          </p15:clr>
        </p15:guide>
        <p15:guide id="3" orient="horz" pos="3674">
          <p15:clr>
            <a:srgbClr val="A4A3A4"/>
          </p15:clr>
        </p15:guide>
        <p15:guide id="6" pos="7226">
          <p15:clr>
            <a:srgbClr val="A4A3A4"/>
          </p15:clr>
        </p15:guide>
        <p15:guide id="9" orient="horz" pos="453">
          <p15:clr>
            <a:srgbClr val="A4A3A4"/>
          </p15:clr>
        </p15:guide>
        <p15:guide id="10" orient="horz" pos="687">
          <p15:clr>
            <a:srgbClr val="A4A3A4"/>
          </p15:clr>
        </p15:guide>
        <p15:guide id="12" orient="horz" pos="3996">
          <p15:clr>
            <a:srgbClr val="A4A3A4"/>
          </p15:clr>
        </p15:guide>
        <p15:guide id="13" pos="7680">
          <p15:clr>
            <a:srgbClr val="F26B43"/>
          </p15:clr>
        </p15:guide>
        <p15:guide id="14" orient="horz" pos="4320">
          <p15:clr>
            <a:srgbClr val="F26B43"/>
          </p15:clr>
        </p15:guide>
        <p15:guide id="15" orient="horz" pos="4088">
          <p15:clr>
            <a:srgbClr val="A4A3A4"/>
          </p15:clr>
        </p15:guide>
        <p15:guide id="16">
          <p15:clr>
            <a:srgbClr val="F26B43"/>
          </p15:clr>
        </p15:guide>
        <p15:guide id="17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sraad.nl/verkiezingen/adviezen-en-publicaties/publicaties/2025/03/25/verkiezingskalender-gemeenteraadsverkiezingen-202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hyperlink" Target="mailto:griffie@krimpnerwaard.nl" TargetMode="External"/><Relationship Id="rId4" Type="http://schemas.openxmlformats.org/officeDocument/2006/relationships/hyperlink" Target="mailto:griffier@krimpenerwaard.n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erbaarbestuur.nl/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www.politiekeambtsdragers.nl/publicaties/brochures/2025/3/10/factsheet-tools-voor-de-integriteit-en-weerbaarheid-van-kandidaat-volksvertegenwoordiger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itiekeambtsdragers.nl/publicaties/brochures/2025/3/10/handreiking-integriteitstoetsing-van-kandidaten-voor-decentrale-politieke-partijen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ww.politiekeambtsdragers.nl/publicaties/publicaties/2023/5/9/handboek-integriteit-bzk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www.politiekeambtsdragers.nl/ambt-in-praktijk/integriteit--veiligheid/special-integriteit--weerbaarheid-richting-gemeenteraadsverkiezingen-2026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ustis.nl/producten/verklaring-omtrent-het-gedrag/vog-voor-werkgevers-en-organisatie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Tijdelijke aanduiding voor afbeelding 22" descr="Afbeelding met buitenshuis, hemel, wolk, water&#10;&#10;Automatisch gegenereerde beschrijving">
            <a:extLst>
              <a:ext uri="{FF2B5EF4-FFF2-40B4-BE49-F238E27FC236}">
                <a16:creationId xmlns:a16="http://schemas.microsoft.com/office/drawing/2014/main" id="{AD4B3C75-C5AD-BFDC-6FCC-89A1140BD8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0" y="-283369"/>
            <a:ext cx="12192000" cy="7141369"/>
          </a:xfr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61FFDE-1F0C-155E-1AA5-ADA73AF7A04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40000">
            <a:off x="-3454889" y="2076751"/>
            <a:ext cx="9995223" cy="3444852"/>
          </a:xfrm>
        </p:spPr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:a16="http://schemas.microsoft.com/office/drawing/2014/main" id="{BC4E2B03-9B55-AB91-0B29-783B7B2B05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5838519"/>
            <a:ext cx="12192000" cy="1019481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29" name="Titel 28">
            <a:extLst>
              <a:ext uri="{FF2B5EF4-FFF2-40B4-BE49-F238E27FC236}">
                <a16:creationId xmlns:a16="http://schemas.microsoft.com/office/drawing/2014/main" id="{53BA0128-43B8-AD9A-C5D0-EE006368A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33729"/>
            <a:ext cx="3600000" cy="180000"/>
          </a:xfrm>
        </p:spPr>
        <p:txBody>
          <a:bodyPr/>
          <a:lstStyle/>
          <a:p>
            <a:r>
              <a:rPr lang="nl-NL"/>
              <a:t>Titeldia (groen)</a:t>
            </a:r>
            <a:endParaRPr lang="nl-NL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4800FCA-70AA-693D-AC3E-EC52300FC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499" y="4140530"/>
            <a:ext cx="1861654" cy="360000"/>
          </a:xfrm>
        </p:spPr>
        <p:txBody>
          <a:bodyPr/>
          <a:lstStyle/>
          <a:p>
            <a:r>
              <a:rPr lang="nl-NL" dirty="0"/>
              <a:t>14 juli 2025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724CAFD-2939-CCB0-FC52-21402C9946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1609" y="2429087"/>
            <a:ext cx="5317434" cy="1711443"/>
          </a:xfrm>
        </p:spPr>
        <p:txBody>
          <a:bodyPr/>
          <a:lstStyle/>
          <a:p>
            <a:pPr algn="ctr"/>
            <a:r>
              <a:rPr lang="nl-NL" sz="2400" dirty="0"/>
              <a:t>Informatie bijeenkomst Gemeenteraadsverkiezingen 18 Maart 2026</a:t>
            </a:r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:a16="http://schemas.microsoft.com/office/drawing/2014/main" id="{7171E1E6-5D8C-C736-A169-220AF95AD6E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1716" y="6063490"/>
            <a:ext cx="2048402" cy="597043"/>
          </a:xfrm>
        </p:spPr>
        <p:txBody>
          <a:bodyPr/>
          <a:lstStyle/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6FF89E90-C2C1-1E9C-993E-63B5673A94DE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8428588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C89A3-F1FB-426D-AD53-50B7E1271653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431AF4EC-6362-B3DB-D4CD-44F8FB68249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097199" y="7322519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003E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003E5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8E1B2202-53F0-F1E8-43F2-634253628C6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1471275" y="7264078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0473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wolk, buitenshuis, Luchtfotografie, hemel&#10;&#10;Automatisch gegenereerde beschrijving">
            <a:extLst>
              <a:ext uri="{FF2B5EF4-FFF2-40B4-BE49-F238E27FC236}">
                <a16:creationId xmlns:a16="http://schemas.microsoft.com/office/drawing/2014/main" id="{1EC5281D-A599-E93A-FCCE-4882E898CD9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3537"/>
          <a:stretch/>
        </p:blipFill>
        <p:spPr>
          <a:xfrm>
            <a:off x="6243382" y="0"/>
            <a:ext cx="5948619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AC5A9A9C-8DFF-29A2-B87B-CF9FEA1AF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1593488"/>
            <a:ext cx="5276479" cy="489621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Voorafgaand aan de besluitvorming over de toelating, vindt een onderzoek door een commissie geloofsbrieven plaats. De commissie bestaat uit 4 huidige raadsleden.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Vereisten:</a:t>
            </a:r>
          </a:p>
          <a:p>
            <a:pPr marL="0" indent="0">
              <a:buNone/>
            </a:pPr>
            <a:r>
              <a:rPr lang="nl-NL" dirty="0"/>
              <a:t>Voor het lidmaatschap (toelaten) van de gemeenteraad is vereist dat de benoemde kandidaat: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Inwoner van de gemeente is,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De leeftijd van 18 jaar heeft bereikt,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Niet is uitgesloten van het kiesrecht,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Onverenigbare functies heeft.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192CB476-93A8-BC5F-BBF8-F23F1D09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5276480" cy="369025"/>
          </a:xfrm>
        </p:spPr>
        <p:txBody>
          <a:bodyPr/>
          <a:lstStyle/>
          <a:p>
            <a:r>
              <a:rPr lang="nl-NL" b="1" u="sng" noProof="0" dirty="0" err="1"/>
              <a:t>Onderzoeksgeloofsbrieven</a:t>
            </a:r>
            <a:endParaRPr lang="nl-NL" b="1" u="sng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D2407F-129C-8510-29C6-3247F2E2334D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D408B-0A4D-4207-BD31-0F8611457D8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970760-278A-C43F-4536-0769B2ACF0A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09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buitenshuis, boom, hemel, Luchtfotografie&#10;&#10;Automatisch gegenereerde beschrijving">
            <a:extLst>
              <a:ext uri="{FF2B5EF4-FFF2-40B4-BE49-F238E27FC236}">
                <a16:creationId xmlns:a16="http://schemas.microsoft.com/office/drawing/2014/main" id="{FADF5D06-947A-D638-7636-6E7726C1E8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8085538" y="0"/>
            <a:ext cx="4106462" cy="6858000"/>
          </a:xfrm>
        </p:spPr>
      </p:pic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9AB5955B-6D7F-C134-76BF-2AF46EDE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2022695"/>
            <a:ext cx="6035362" cy="475145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Dinsdag 31 maart 2026</a:t>
            </a:r>
          </a:p>
          <a:p>
            <a:r>
              <a:rPr lang="nl-NL" dirty="0"/>
              <a:t>Gemeenteraad in oude samenstelling onderzoekt geloofsbrieven en besluit over toelating leden.</a:t>
            </a:r>
          </a:p>
          <a:p>
            <a:pPr marL="0" indent="0">
              <a:buNone/>
            </a:pPr>
            <a:r>
              <a:rPr lang="nl-NL" dirty="0"/>
              <a:t>Artikel V4, eerste lid, van de Kieswet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nl-NL" dirty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nl-NL" dirty="0"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nl-NL" dirty="0">
                <a:cs typeface="Arial" panose="020B0604020202020204" pitchFamily="34" charset="0"/>
                <a:hlinkClick r:id="rId3"/>
              </a:rPr>
              <a:t>Verkiezingskalender Kiesraad</a:t>
            </a:r>
            <a:endParaRPr lang="nl-NL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8E3177-53B4-C388-1583-8C61A9F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7033120" cy="369025"/>
          </a:xfrm>
        </p:spPr>
        <p:txBody>
          <a:bodyPr/>
          <a:lstStyle/>
          <a:p>
            <a:r>
              <a:rPr lang="nl-NL" b="1" u="sng" dirty="0"/>
              <a:t>Laatste en eerste raadsvergadering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60F30-2C93-84C1-CABD-9A81165B7E5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24A01-9242-4CFA-921F-F4D62CE48E2B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DB3BA-9463-71DA-4C97-C69E431D60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B685656-98A1-0445-B807-60F56920C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111" y="3128451"/>
            <a:ext cx="2594931" cy="329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C0AF4-7D2A-B4DD-B246-3AA4C590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wolk, buitenshuis, Luchtfotografie, hemel&#10;&#10;Automatisch gegenereerde beschrijving">
            <a:extLst>
              <a:ext uri="{FF2B5EF4-FFF2-40B4-BE49-F238E27FC236}">
                <a16:creationId xmlns:a16="http://schemas.microsoft.com/office/drawing/2014/main" id="{87845054-9704-9ADF-CB72-5DCB65D1FFF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3537"/>
          <a:stretch/>
        </p:blipFill>
        <p:spPr>
          <a:xfrm>
            <a:off x="6243382" y="0"/>
            <a:ext cx="5948619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5CF50000-04DE-C8E1-E881-6FF19A8BB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1593488"/>
            <a:ext cx="5276479" cy="4896212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Agendapunten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 rechtmatigheid verkiezingen, ofwel oordeel uitspreken</a:t>
            </a:r>
            <a:endParaRPr lang="nl-N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Instellen commissie Geloofsbrieven</a:t>
            </a:r>
            <a:endParaRPr lang="nl-N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Verslag van de commissie onderzoek geloofsbrieven</a:t>
            </a:r>
            <a:endParaRPr lang="nl-N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Besluit tot toelating nieuwe benoemde raadsleden</a:t>
            </a:r>
            <a:endParaRPr lang="nl-N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Afscheid vertrekkende raadsleden</a:t>
            </a:r>
            <a:endParaRPr lang="nl-N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5CAAB4C-34CC-8AED-44FA-05141E7A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5276480" cy="369025"/>
          </a:xfrm>
        </p:spPr>
        <p:txBody>
          <a:bodyPr/>
          <a:lstStyle/>
          <a:p>
            <a:r>
              <a:rPr lang="nl-NL" b="1" u="sng" noProof="0" dirty="0"/>
              <a:t>31 maart 2026 Afscheidsraad</a:t>
            </a:r>
            <a:endParaRPr lang="nl-NL" b="1" u="sng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9C9A819-C9A9-B2FB-8AB1-D7690347443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D408B-0A4D-4207-BD31-0F8611457D8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58BAFE-B58B-A17D-671D-53009A87F50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E979F-0976-85BE-03CF-9F82C132F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shuis, hemel, plant&#10;&#10;Automatisch gegenereerde beschrijving">
            <a:extLst>
              <a:ext uri="{FF2B5EF4-FFF2-40B4-BE49-F238E27FC236}">
                <a16:creationId xmlns:a16="http://schemas.microsoft.com/office/drawing/2014/main" id="{70EA8959-F37D-869F-CA8F-7CEBEE88566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r="27325"/>
          <a:stretch/>
        </p:blipFill>
        <p:spPr>
          <a:xfrm>
            <a:off x="6565750" y="0"/>
            <a:ext cx="5626250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3DA1D190-E492-8239-7F6A-555B2FCCC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138" y="1156744"/>
            <a:ext cx="2839940" cy="2343347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nl-NL" altLang="nl-NL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ea typeface="Calibri" panose="020F0502020204030204" pitchFamily="34" charset="0"/>
                <a:cs typeface="Times New Roman" panose="02020603050405020304" pitchFamily="18" charset="0"/>
              </a:rPr>
              <a:t>Agendapunten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Installatie en beëdiging raadsleden </a:t>
            </a:r>
            <a:endParaRPr lang="nl-NL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nl-NL" altLang="nl-NL" dirty="0"/>
          </a:p>
          <a:p>
            <a:pPr marL="457200" indent="-457200">
              <a:defRPr/>
            </a:pPr>
            <a:endParaRPr lang="nl-NL" sz="2600" dirty="0"/>
          </a:p>
          <a:p>
            <a:pPr marL="0" lvl="6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BFECE8D6-3425-9C4C-0532-66E1C640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4617971" cy="873488"/>
          </a:xfrm>
        </p:spPr>
        <p:txBody>
          <a:bodyPr/>
          <a:lstStyle/>
          <a:p>
            <a:r>
              <a:rPr lang="nl-NL" b="1" u="sng" noProof="0" dirty="0"/>
              <a:t>1 april 2026 Installatie raad</a:t>
            </a:r>
            <a:endParaRPr lang="nl-NL" b="1" u="sng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EB280A-BF1E-6B66-8D94-8136568EC20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AFA7F-DBD4-4215-A6F2-596FE38AF5E4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2B6E31-9204-E903-6607-82067A0AAFC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Gemeenteraad | Gemeente Krimpenerwaard">
            <a:extLst>
              <a:ext uri="{FF2B5EF4-FFF2-40B4-BE49-F238E27FC236}">
                <a16:creationId xmlns:a16="http://schemas.microsoft.com/office/drawing/2014/main" id="{3E0977BA-ACB1-C358-CE26-6811BE66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40" y="2932989"/>
            <a:ext cx="5631390" cy="30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47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045F4-5EE5-BFEA-FAD4-3AD16A713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wolk, buitenshuis, Luchtfotografie, hemel&#10;&#10;Automatisch gegenereerde beschrijving">
            <a:extLst>
              <a:ext uri="{FF2B5EF4-FFF2-40B4-BE49-F238E27FC236}">
                <a16:creationId xmlns:a16="http://schemas.microsoft.com/office/drawing/2014/main" id="{CB2DF578-0B1E-2A04-841F-5201BA6F5DC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r="3537"/>
          <a:stretch/>
        </p:blipFill>
        <p:spPr>
          <a:xfrm>
            <a:off x="6243382" y="0"/>
            <a:ext cx="5948619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F312CA4F-566A-7BDA-8FFF-76048E442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1593488"/>
            <a:ext cx="5276479" cy="48962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Verdeeld over de woensdagavonden 7, 8 en 15 april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Kennis en vaardigheden: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Instructie voor het werken met </a:t>
            </a:r>
            <a:r>
              <a:rPr lang="nl-NL" dirty="0" err="1"/>
              <a:t>Ibabs</a:t>
            </a:r>
            <a:endParaRPr lang="nl-N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Kennismaking met de organisatie (MT, DT en gemeentesecretaris)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Workshop: Instrumenten van een raadslid (burgemeester en griffier)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Workshop integriteit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Cursus begroting lezen, P+C cyclus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Cursus duaal debatteren in combinatie met voorzitterstraining (na vaststelling van wie voorzitter worden van commissie(s))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nl-NL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Kennismakingsmarkt ?? april met de Verbonden partijen in de regio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7F8C90A-8C2E-26DD-00EC-4297209DA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5276480" cy="369025"/>
          </a:xfrm>
        </p:spPr>
        <p:txBody>
          <a:bodyPr/>
          <a:lstStyle/>
          <a:p>
            <a:r>
              <a:rPr lang="nl-NL" b="1" u="sng" dirty="0"/>
              <a:t>Inwerken - startprogramma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DAE31E-BD1A-9A21-65A1-C27B011A4F3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D408B-0A4D-4207-BD31-0F8611457D8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2CF8AC-5035-AD02-A00A-3241950CCDC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8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C62C0-9044-23FB-ECDC-30431992D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buitenshuis, boom, hemel, Luchtfotografie&#10;&#10;Automatisch gegenereerde beschrijving">
            <a:extLst>
              <a:ext uri="{FF2B5EF4-FFF2-40B4-BE49-F238E27FC236}">
                <a16:creationId xmlns:a16="http://schemas.microsoft.com/office/drawing/2014/main" id="{4CDE8FE5-7724-3825-28FD-54C2B6CF36A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8085538" y="0"/>
            <a:ext cx="4106462" cy="6858000"/>
          </a:xfrm>
        </p:spPr>
      </p:pic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7AE24E64-DC88-8595-6AE3-8FF10EA4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1593487"/>
            <a:ext cx="6473901" cy="4751453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(In)Formateur of er een (in)formatie ronde wordt gehouden en wat de vervolgstappen zijn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Daarbij moet ook helderheid ontstaan over de verdeling van taken Gemeentesecretaris en Griffier - informatie/ formatie?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 burgemeester [art 35 gemeentewet] of meer?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Overdrachtsdossier Raad, College en Burgemeestersbrief</a:t>
            </a:r>
            <a:r>
              <a:rPr lang="nl-NL" sz="1600" u="sng" strike="sngStrike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nl-NL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89254B2-BBA9-AE2F-7DFF-51586F9FF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7033120" cy="369025"/>
          </a:xfrm>
        </p:spPr>
        <p:txBody>
          <a:bodyPr/>
          <a:lstStyle/>
          <a:p>
            <a:r>
              <a:rPr lang="nl-NL" b="1" u="sng" dirty="0"/>
              <a:t>Formatieproces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CD2E80-4EAD-AA52-B2D4-18EFD179EE8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24A01-9242-4CFA-921F-F4D62CE48E2B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1E93FA-0E91-E0E7-0944-7129326F7C2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43C29-96EA-1BB1-1746-61072B4A8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afbeelding 21" descr="Afbeelding met buitenshuis, boom, gras, horizon&#10;&#10;Automatisch gegenereerde beschrijving">
            <a:extLst>
              <a:ext uri="{FF2B5EF4-FFF2-40B4-BE49-F238E27FC236}">
                <a16:creationId xmlns:a16="http://schemas.microsoft.com/office/drawing/2014/main" id="{B9A5CB86-1DF3-0BF3-A3A6-69F78951332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3" b="6563"/>
          <a:stretch/>
        </p:blipFill>
        <p:spPr>
          <a:xfrm>
            <a:off x="6902627" y="3187583"/>
            <a:ext cx="4571465" cy="2648062"/>
          </a:xfr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89C70C9-4ACB-4058-123B-F1407906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389640-CD7A-4A2D-A9FD-16756C99021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524318-985B-8AE6-891D-9E44E994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Tijdelijke aanduiding voor afbeelding 19" descr="Afbeelding met buitenshuis, water, transport, voertuig&#10;&#10;Automatisch gegenereerde beschrijving">
            <a:extLst>
              <a:ext uri="{FF2B5EF4-FFF2-40B4-BE49-F238E27FC236}">
                <a16:creationId xmlns:a16="http://schemas.microsoft.com/office/drawing/2014/main" id="{E4E24BE0-5A24-C677-09E2-625BBB23698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b="11389"/>
          <a:stretch/>
        </p:blipFill>
        <p:spPr>
          <a:xfrm>
            <a:off x="6902628" y="728234"/>
            <a:ext cx="4571464" cy="2648061"/>
          </a:xfr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2639AAFA-3C46-9A06-8ED7-07180F991E6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7908" y="4511614"/>
            <a:ext cx="5972141" cy="103569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nl-NL" dirty="0"/>
              <a:t>Mail: </a:t>
            </a:r>
            <a:r>
              <a:rPr lang="nl-NL" dirty="0">
                <a:hlinkClick r:id="rId4"/>
              </a:rPr>
              <a:t>griffier@krimpenerwaard.nl</a:t>
            </a:r>
            <a:r>
              <a:rPr lang="nl-NL" dirty="0"/>
              <a:t> of </a:t>
            </a:r>
            <a:r>
              <a:rPr lang="nl-NL" dirty="0">
                <a:hlinkClick r:id="rId5"/>
              </a:rPr>
              <a:t>griffie@krimpenerwaard.nl</a:t>
            </a:r>
            <a:endParaRPr lang="nl-NL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/>
              <a:t>Telefoonnummer: 06-42896415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nl-NL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98786353-5D71-CE08-A7D5-7580E81D3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839257" cy="790748"/>
          </a:xfrm>
        </p:spPr>
        <p:txBody>
          <a:bodyPr/>
          <a:lstStyle/>
          <a:p>
            <a:pPr algn="ctr"/>
            <a:r>
              <a:rPr lang="nl-NL" b="1" u="sng" dirty="0"/>
              <a:t>Vragen?</a:t>
            </a:r>
          </a:p>
        </p:txBody>
      </p:sp>
      <p:pic>
        <p:nvPicPr>
          <p:cNvPr id="1026" name="Picture 2" descr="De kunst van het vragen stellen - Boom Management">
            <a:extLst>
              <a:ext uri="{FF2B5EF4-FFF2-40B4-BE49-F238E27FC236}">
                <a16:creationId xmlns:a16="http://schemas.microsoft.com/office/drawing/2014/main" id="{D6FF75AE-FE19-B010-FF97-6177D87B8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61" y="1595535"/>
            <a:ext cx="3698033" cy="24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5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88063-56A9-4809-64E1-2E8423C50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Tijdelijke aanduiding voor afbeelding 34" descr="Afbeelding met gras, buitenshuis, plant, hemel&#10;&#10;Automatisch gegenereerde beschrijving">
            <a:extLst>
              <a:ext uri="{FF2B5EF4-FFF2-40B4-BE49-F238E27FC236}">
                <a16:creationId xmlns:a16="http://schemas.microsoft.com/office/drawing/2014/main" id="{7CA4ADD1-7F1E-A313-43FC-66A7BF9C2D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r="815"/>
          <a:stretch/>
        </p:blipFill>
        <p:spPr>
          <a:xfrm>
            <a:off x="0" y="0"/>
            <a:ext cx="12192000" cy="6858000"/>
          </a:xfr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A088137E-9250-E7B3-CEA6-03D0CA654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60000"/>
            <a:ext cx="3600000" cy="180000"/>
          </a:xfrm>
        </p:spPr>
        <p:txBody>
          <a:bodyPr/>
          <a:lstStyle/>
          <a:p>
            <a:r>
              <a:rPr lang="nl-NL"/>
              <a:t>Afbeelding (tekstblok rechtsonder)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63F3B2-EFCD-4C88-9473-A382CF53B4AC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0956CA-A16B-4BDA-A196-E73F173B239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5FFF11-2C3C-5EE1-D500-7CCB1CFA004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32032" y="6344941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86BF8F-35AB-942F-2EC3-E35E6EB426B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3B732E2D-0512-C4A3-BC1C-5AED4FBD9498}"/>
              </a:ext>
            </a:extLst>
          </p:cNvPr>
          <p:cNvSpPr/>
          <p:nvPr/>
        </p:nvSpPr>
        <p:spPr>
          <a:xfrm flipH="1">
            <a:off x="4503420" y="1594040"/>
            <a:ext cx="7140332" cy="4660901"/>
          </a:xfrm>
          <a:custGeom>
            <a:avLst/>
            <a:gdLst>
              <a:gd name="connsiteX0" fmla="*/ 229239 w 4878272"/>
              <a:gd name="connsiteY0" fmla="*/ 0 h 3836868"/>
              <a:gd name="connsiteX1" fmla="*/ 4649031 w 4878272"/>
              <a:gd name="connsiteY1" fmla="*/ 408601 h 3836868"/>
              <a:gd name="connsiteX2" fmla="*/ 4878273 w 4878272"/>
              <a:gd name="connsiteY2" fmla="*/ 637841 h 3836868"/>
              <a:gd name="connsiteX3" fmla="*/ 4878273 w 4878272"/>
              <a:gd name="connsiteY3" fmla="*/ 3607629 h 3836868"/>
              <a:gd name="connsiteX4" fmla="*/ 4649031 w 4878272"/>
              <a:gd name="connsiteY4" fmla="*/ 3836869 h 3836868"/>
              <a:gd name="connsiteX5" fmla="*/ 229239 w 4878272"/>
              <a:gd name="connsiteY5" fmla="*/ 3836869 h 3836868"/>
              <a:gd name="connsiteX6" fmla="*/ 0 w 4878272"/>
              <a:gd name="connsiteY6" fmla="*/ 3607629 h 3836868"/>
              <a:gd name="connsiteX7" fmla="*/ 0 w 4878272"/>
              <a:gd name="connsiteY7" fmla="*/ 229240 h 3836868"/>
              <a:gd name="connsiteX8" fmla="*/ 229239 w 4878272"/>
              <a:gd name="connsiteY8" fmla="*/ 0 h 383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8272" h="3836868">
                <a:moveTo>
                  <a:pt x="229239" y="0"/>
                </a:moveTo>
                <a:lnTo>
                  <a:pt x="4649031" y="408601"/>
                </a:lnTo>
                <a:cubicBezTo>
                  <a:pt x="4775617" y="408601"/>
                  <a:pt x="4878273" y="511255"/>
                  <a:pt x="4878273" y="637841"/>
                </a:cubicBezTo>
                <a:lnTo>
                  <a:pt x="4878273" y="3607629"/>
                </a:lnTo>
                <a:cubicBezTo>
                  <a:pt x="4878273" y="3734215"/>
                  <a:pt x="4775617" y="3836869"/>
                  <a:pt x="4649031" y="3836869"/>
                </a:cubicBezTo>
                <a:lnTo>
                  <a:pt x="229239" y="3836869"/>
                </a:lnTo>
                <a:cubicBezTo>
                  <a:pt x="102653" y="3836869"/>
                  <a:pt x="0" y="3734215"/>
                  <a:pt x="0" y="3607629"/>
                </a:cubicBezTo>
                <a:lnTo>
                  <a:pt x="0" y="229240"/>
                </a:lnTo>
                <a:cubicBezTo>
                  <a:pt x="0" y="102654"/>
                  <a:pt x="102653" y="0"/>
                  <a:pt x="229239" y="0"/>
                </a:cubicBezTo>
                <a:close/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indent="0">
              <a:buNone/>
            </a:pPr>
            <a:r>
              <a:rPr lang="nl-NL" sz="2800" dirty="0">
                <a:solidFill>
                  <a:schemeClr val="bg1"/>
                </a:solidFill>
              </a:rPr>
              <a:t>           </a:t>
            </a:r>
            <a:r>
              <a:rPr lang="nl-NL" sz="2800" u="sng" dirty="0">
                <a:solidFill>
                  <a:schemeClr val="bg1"/>
                </a:solidFill>
              </a:rPr>
              <a:t>Bedankt voor uw aandacht!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262D608-92F5-537E-C284-DFA108D06ADA}"/>
              </a:ext>
            </a:extLst>
          </p:cNvPr>
          <p:cNvSpPr txBox="1">
            <a:spLocks/>
          </p:cNvSpPr>
          <p:nvPr/>
        </p:nvSpPr>
        <p:spPr>
          <a:xfrm>
            <a:off x="4583431" y="1417321"/>
            <a:ext cx="6697040" cy="4199882"/>
          </a:xfrm>
          <a:prstGeom prst="rect">
            <a:avLst/>
          </a:prstGeom>
        </p:spPr>
        <p:txBody>
          <a:bodyPr vert="horz" anchor="ctr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95350" indent="-35242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Segoe UI Light" panose="020B0502040204020203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449263" indent="-4492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49263" indent="-4492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lphaLcPeriod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5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3E5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 104">
            <a:extLst>
              <a:ext uri="{FF2B5EF4-FFF2-40B4-BE49-F238E27FC236}">
                <a16:creationId xmlns:a16="http://schemas.microsoft.com/office/drawing/2014/main" id="{F9B7C7F7-7A9F-694A-AF64-DE9FBA96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275" cy="369025"/>
          </a:xfrm>
        </p:spPr>
        <p:txBody>
          <a:bodyPr/>
          <a:lstStyle/>
          <a:p>
            <a:r>
              <a:rPr lang="nl-NL" dirty="0"/>
              <a:t>Even voorstellen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ECDADE-9B5C-6AB9-3C56-7E20D597D869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B1521-8C82-47C6-A06D-1AE4341AFB5C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1CA73-7F65-57AD-3274-4457C43B1B4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C5EEA231-35C9-C314-33D0-3F2C0B69C99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025883" y="4523458"/>
            <a:ext cx="2534375" cy="575524"/>
          </a:xfrm>
        </p:spPr>
        <p:txBody>
          <a:bodyPr/>
          <a:lstStyle/>
          <a:p>
            <a:r>
              <a:rPr lang="nl-NL" dirty="0"/>
              <a:t>Hans Beenakker</a:t>
            </a:r>
          </a:p>
          <a:p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DCFAB8BF-FB9A-CDBB-F495-B3D4B02C422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025882" y="4897944"/>
            <a:ext cx="2534375" cy="341831"/>
          </a:xfrm>
        </p:spPr>
        <p:txBody>
          <a:bodyPr/>
          <a:lstStyle/>
          <a:p>
            <a:r>
              <a:rPr lang="nl-NL" dirty="0"/>
              <a:t>Burgemeester</a:t>
            </a:r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9986A7E8-1F0B-927F-7099-288CB8D4070A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02857" y="4443129"/>
            <a:ext cx="2534375" cy="402077"/>
          </a:xfrm>
        </p:spPr>
        <p:txBody>
          <a:bodyPr/>
          <a:lstStyle/>
          <a:p>
            <a:r>
              <a:rPr lang="nl-NL" dirty="0"/>
              <a:t>Saskia van Dijk</a:t>
            </a:r>
          </a:p>
        </p:txBody>
      </p:sp>
      <p:sp>
        <p:nvSpPr>
          <p:cNvPr id="48" name="Tijdelijke aanduiding voor tekst 47">
            <a:extLst>
              <a:ext uri="{FF2B5EF4-FFF2-40B4-BE49-F238E27FC236}">
                <a16:creationId xmlns:a16="http://schemas.microsoft.com/office/drawing/2014/main" id="{14178367-9F54-B7B2-3258-13FCB814687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102856" y="4871576"/>
            <a:ext cx="2534375" cy="402077"/>
          </a:xfrm>
        </p:spPr>
        <p:txBody>
          <a:bodyPr/>
          <a:lstStyle/>
          <a:p>
            <a:r>
              <a:rPr lang="nl-NL" dirty="0"/>
              <a:t>Raadsgriffier</a:t>
            </a:r>
          </a:p>
        </p:txBody>
      </p:sp>
      <p:pic>
        <p:nvPicPr>
          <p:cNvPr id="17" name="Tijdelijke aanduiding voor afbeelding 16">
            <a:extLst>
              <a:ext uri="{FF2B5EF4-FFF2-40B4-BE49-F238E27FC236}">
                <a16:creationId xmlns:a16="http://schemas.microsoft.com/office/drawing/2014/main" id="{A69EC3A3-E8DF-9EC4-E289-9F351E842B13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" r="33"/>
          <a:stretch/>
        </p:blipFill>
        <p:spPr>
          <a:xfrm>
            <a:off x="7102857" y="1268558"/>
            <a:ext cx="2535237" cy="2660650"/>
          </a:xfrm>
        </p:spPr>
      </p:pic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2F44CD56-5970-BA20-443D-C6E4DB0A17D5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2373"/>
          <a:stretch/>
        </p:blipFill>
        <p:spPr>
          <a:xfrm>
            <a:off x="3025884" y="1318143"/>
            <a:ext cx="2534375" cy="2660623"/>
          </a:xfrm>
        </p:spPr>
      </p:pic>
    </p:spTree>
    <p:extLst>
      <p:ext uri="{BB962C8B-B14F-4D97-AF65-F5344CB8AC3E}">
        <p14:creationId xmlns:p14="http://schemas.microsoft.com/office/powerpoint/2010/main" val="31659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buitenshuis, boom, hemel, Luchtfotografie&#10;&#10;Automatisch gegenereerde beschrijving">
            <a:extLst>
              <a:ext uri="{FF2B5EF4-FFF2-40B4-BE49-F238E27FC236}">
                <a16:creationId xmlns:a16="http://schemas.microsoft.com/office/drawing/2014/main" id="{FADF5D06-947A-D638-7636-6E7726C1E8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8085538" y="0"/>
            <a:ext cx="4106462" cy="6858000"/>
          </a:xfrm>
        </p:spPr>
      </p:pic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9AB5955B-6D7F-C134-76BF-2AF46EDE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2" y="1593488"/>
            <a:ext cx="6670616" cy="4964326"/>
          </a:xfrm>
        </p:spPr>
        <p:txBody>
          <a:bodyPr/>
          <a:lstStyle/>
          <a:p>
            <a:r>
              <a:rPr lang="nl-NL" dirty="0"/>
              <a:t>Om u als politieke partij bij de wervings- en selectiefase te ondersteunen heeft het ministerie van BZK diverse instrumenten ontwikkeld </a:t>
            </a:r>
            <a:r>
              <a:rPr lang="nl-NL" dirty="0">
                <a:hlinkClick r:id="rId4"/>
              </a:rPr>
              <a:t>www.politiekeambtsdragers.nl/werving</a:t>
            </a:r>
            <a:r>
              <a:rPr lang="nl-NL" dirty="0"/>
              <a:t>. </a:t>
            </a:r>
          </a:p>
          <a:p>
            <a:r>
              <a:rPr lang="nl-NL" dirty="0">
                <a:hlinkClick r:id="rId5"/>
              </a:rPr>
              <a:t>Handboek integriteit </a:t>
            </a:r>
            <a:r>
              <a:rPr lang="nl-NL" dirty="0"/>
              <a:t>voor politieke ambtsdragers van decentrale overheden</a:t>
            </a:r>
          </a:p>
          <a:p>
            <a:r>
              <a:rPr lang="nl-NL" dirty="0">
                <a:hlinkClick r:id="rId6"/>
              </a:rPr>
              <a:t>Handreiking integriteitstoetsing </a:t>
            </a:r>
            <a:r>
              <a:rPr lang="nl-NL" dirty="0"/>
              <a:t>van kandidaten voor decentrale politieke partijen</a:t>
            </a:r>
          </a:p>
          <a:p>
            <a:r>
              <a:rPr lang="nl-NL" dirty="0"/>
              <a:t>Zelfassessment integriteit voor kandidaat-volksvertegenwoordigers en leidraad om het selectiegesprek te voeren.</a:t>
            </a:r>
          </a:p>
          <a:p>
            <a:r>
              <a:rPr lang="nl-NL" dirty="0" err="1">
                <a:hlinkClick r:id="rId7"/>
              </a:rPr>
              <a:t>Factsheets</a:t>
            </a:r>
            <a:r>
              <a:rPr lang="nl-NL" dirty="0">
                <a:hlinkClick r:id="rId7"/>
              </a:rPr>
              <a:t> Tools </a:t>
            </a:r>
            <a:r>
              <a:rPr lang="nl-NL" dirty="0"/>
              <a:t>voor de integriteit en weerbaarheid van kandidaat-volksvertegenwoordigers</a:t>
            </a:r>
          </a:p>
          <a:p>
            <a:r>
              <a:rPr lang="nl-NL" dirty="0"/>
              <a:t>Er zijn ook beschermende maatregelen die genomen kunnen worden op het gebied van weerbaarheid, te vinden op </a:t>
            </a:r>
            <a:r>
              <a:rPr lang="nl-NL" dirty="0">
                <a:hlinkClick r:id="rId8"/>
              </a:rPr>
              <a:t>www.weerbaarbestuur.nl</a:t>
            </a:r>
            <a:r>
              <a:rPr lang="nl-NL" dirty="0"/>
              <a:t>.</a:t>
            </a:r>
          </a:p>
          <a:p>
            <a:pPr marL="2857500" lvl="5" indent="-342900">
              <a:buFont typeface="Arial" panose="020B0604020202020204" pitchFamily="34" charset="0"/>
              <a:buNone/>
              <a:defRPr/>
            </a:pPr>
            <a:endParaRPr lang="en-US" altLang="nl-NL" sz="2400" dirty="0">
              <a:cs typeface="Arial" panose="020B0604020202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8E3177-53B4-C388-1583-8C61A9F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7033120" cy="369025"/>
          </a:xfrm>
        </p:spPr>
        <p:txBody>
          <a:bodyPr/>
          <a:lstStyle/>
          <a:p>
            <a:r>
              <a:rPr lang="nl-NL" b="1" u="sng" noProof="0" dirty="0"/>
              <a:t>Kandidaten</a:t>
            </a:r>
            <a:endParaRPr lang="nl-NL" b="1" u="sng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60F30-2C93-84C1-CABD-9A81165B7E5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24A01-9242-4CFA-921F-F4D62CE48E2B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DB3BA-9463-71DA-4C97-C69E431D60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85E540-576E-EF69-C19A-E7E149508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91374">
            <a:off x="7718270" y="429208"/>
            <a:ext cx="2420340" cy="309776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A2936EB-9DAA-85AA-0516-FD16C90273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08678">
            <a:off x="9016020" y="3365530"/>
            <a:ext cx="2257248" cy="318439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AC7B18-440F-A7EA-9FD5-C4AF658B74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98200">
            <a:off x="10335451" y="644473"/>
            <a:ext cx="1987360" cy="283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buitenshuis, boom, hemel, Luchtfotografie&#10;&#10;Automatisch gegenereerde beschrijving">
            <a:extLst>
              <a:ext uri="{FF2B5EF4-FFF2-40B4-BE49-F238E27FC236}">
                <a16:creationId xmlns:a16="http://schemas.microsoft.com/office/drawing/2014/main" id="{FADF5D06-947A-D638-7636-6E7726C1E8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/>
        </p:blipFill>
        <p:spPr>
          <a:xfrm>
            <a:off x="8085538" y="0"/>
            <a:ext cx="4106462" cy="6858000"/>
          </a:xfrm>
        </p:spPr>
      </p:pic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9AB5955B-6D7F-C134-76BF-2AF46EDE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001" y="1412572"/>
            <a:ext cx="6583308" cy="514524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nl-NL" sz="2400" dirty="0">
              <a:cs typeface="Arial" panose="020B0604020202020204" pitchFamily="34" charset="0"/>
            </a:endParaRPr>
          </a:p>
          <a:p>
            <a:r>
              <a:rPr lang="nl-NL" dirty="0"/>
              <a:t>Verklaring omtrent het gedrag</a:t>
            </a:r>
          </a:p>
          <a:p>
            <a:pPr marL="0" indent="0">
              <a:buNone/>
            </a:pPr>
            <a:r>
              <a:rPr lang="nl-NL" dirty="0"/>
              <a:t>Politieke partijen worden geadviseerd om van kandidaat-raadsleden een Verklaring omtrent het gedrag te vragen.</a:t>
            </a:r>
          </a:p>
          <a:p>
            <a:pPr marL="0" indent="0">
              <a:buNone/>
            </a:pPr>
            <a:r>
              <a:rPr lang="nl-NL" dirty="0"/>
              <a:t>	Deze is aan te vragen </a:t>
            </a:r>
            <a:r>
              <a:rPr lang="nl-NL" dirty="0">
                <a:hlinkClick r:id="rId3"/>
              </a:rPr>
              <a:t>VOG voor werkgevers en organisaties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Een goed moment om een kandidaat-volksvertegenwoordiger – of kandidaat-bestuurder – een VOG aan te laten vragen, is wanneer de selectiecommissie of de partij voornemens is deze kandidaat op de kieslijst te plaatsen.</a:t>
            </a:r>
          </a:p>
          <a:p>
            <a:pPr lvl="5" indent="0">
              <a:buFont typeface="Arial" panose="020B0604020202020204" pitchFamily="34" charset="0"/>
              <a:buNone/>
              <a:defRPr/>
            </a:pPr>
            <a:endParaRPr lang="en-US" altLang="nl-NL" dirty="0">
              <a:cs typeface="Arial" panose="020B0604020202020204" pitchFamily="34" charset="0"/>
            </a:endParaRPr>
          </a:p>
          <a:p>
            <a:pPr lvl="5" indent="0">
              <a:buFont typeface="Arial" panose="020B0604020202020204" pitchFamily="34" charset="0"/>
              <a:buNone/>
              <a:defRPr/>
            </a:pP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8E3177-53B4-C388-1583-8C61A9F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720000"/>
            <a:ext cx="7033120" cy="369025"/>
          </a:xfrm>
        </p:spPr>
        <p:txBody>
          <a:bodyPr/>
          <a:lstStyle/>
          <a:p>
            <a:r>
              <a:rPr lang="nl-NL" b="1" u="sng" dirty="0"/>
              <a:t>VOG Verklaringen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60F30-2C93-84C1-CABD-9A81165B7E5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24A01-9242-4CFA-921F-F4D62CE48E2B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DB3BA-9463-71DA-4C97-C69E431D60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8A90098-1207-6493-E4BD-A74A74B16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49387">
            <a:off x="7573596" y="2706659"/>
            <a:ext cx="2377382" cy="308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FADF5D06-947A-D638-7636-6E7726C1E8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6" r="11106"/>
          <a:stretch/>
        </p:blipFill>
        <p:spPr>
          <a:xfrm>
            <a:off x="8085538" y="0"/>
            <a:ext cx="4106462" cy="6858000"/>
          </a:xfrm>
        </p:spPr>
      </p:pic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9AB5955B-6D7F-C134-76BF-2AF46EDE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2033" y="2018665"/>
            <a:ext cx="7033119" cy="2820670"/>
          </a:xfrm>
        </p:spPr>
        <p:txBody>
          <a:bodyPr/>
          <a:lstStyle/>
          <a:p>
            <a:pPr lvl="4" fontAlgn="auto">
              <a:spcAft>
                <a:spcPts val="0"/>
              </a:spcAft>
              <a:defRPr/>
            </a:pPr>
            <a:r>
              <a:rPr lang="en-US" altLang="nl-NL" sz="1800" dirty="0" err="1"/>
              <a:t>Opkomst</a:t>
            </a:r>
            <a:r>
              <a:rPr lang="en-US" altLang="nl-NL" sz="1800" dirty="0"/>
              <a:t> </a:t>
            </a:r>
            <a:r>
              <a:rPr lang="en-US" altLang="nl-NL" sz="1800" dirty="0" err="1"/>
              <a:t>bevordering</a:t>
            </a:r>
            <a:r>
              <a:rPr lang="en-US" altLang="nl-NL" sz="1800" dirty="0"/>
              <a:t>	</a:t>
            </a:r>
          </a:p>
          <a:p>
            <a:pPr lvl="4" fontAlgn="auto">
              <a:spcAft>
                <a:spcPts val="0"/>
              </a:spcAft>
              <a:defRPr/>
            </a:pPr>
            <a:endParaRPr lang="en-US" altLang="nl-NL" sz="1800" dirty="0"/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 err="1"/>
              <a:t>Verkiezingsposters</a:t>
            </a:r>
            <a:r>
              <a:rPr lang="en-US" altLang="nl-NL" sz="1800" b="0" dirty="0"/>
              <a:t> (abri 35x)</a:t>
            </a:r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/>
              <a:t>Proffesionele </a:t>
            </a:r>
            <a:r>
              <a:rPr lang="en-US" altLang="nl-NL" sz="1800" b="0" dirty="0" err="1"/>
              <a:t>borden</a:t>
            </a:r>
            <a:r>
              <a:rPr lang="en-US" altLang="nl-NL" sz="1800" b="0" dirty="0"/>
              <a:t> (</a:t>
            </a:r>
            <a:r>
              <a:rPr lang="en-US" altLang="nl-NL" sz="1800" b="0" dirty="0" err="1"/>
              <a:t>iedere</a:t>
            </a:r>
            <a:r>
              <a:rPr lang="en-US" altLang="nl-NL" sz="1800" b="0" dirty="0"/>
              <a:t> kern 1)</a:t>
            </a:r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 err="1"/>
              <a:t>Lijsttrekkersdebat</a:t>
            </a:r>
            <a:r>
              <a:rPr lang="en-US" altLang="nl-NL" sz="1800" b="0" dirty="0"/>
              <a:t> 16 </a:t>
            </a:r>
            <a:r>
              <a:rPr lang="en-US" altLang="nl-NL" sz="1800" b="0" dirty="0" err="1"/>
              <a:t>maart</a:t>
            </a:r>
            <a:r>
              <a:rPr lang="en-US" altLang="nl-NL" sz="1800" b="0" dirty="0"/>
              <a:t> 26 (</a:t>
            </a:r>
            <a:r>
              <a:rPr lang="en-US" altLang="nl-NL" sz="1800" b="0" dirty="0" err="1"/>
              <a:t>mogelijk</a:t>
            </a:r>
            <a:r>
              <a:rPr lang="en-US" altLang="nl-NL" sz="1800" b="0" dirty="0"/>
              <a:t> </a:t>
            </a:r>
            <a:r>
              <a:rPr lang="en-US" altLang="nl-NL" sz="1800" b="0" dirty="0" err="1"/>
              <a:t>ook</a:t>
            </a:r>
            <a:r>
              <a:rPr lang="en-US" altLang="nl-NL" sz="1800" b="0" dirty="0"/>
              <a:t> </a:t>
            </a:r>
            <a:r>
              <a:rPr lang="en-US" altLang="nl-NL" sz="1800" b="0" dirty="0" err="1"/>
              <a:t>een</a:t>
            </a:r>
            <a:r>
              <a:rPr lang="en-US" altLang="nl-NL" sz="1800" b="0" dirty="0"/>
              <a:t> </a:t>
            </a:r>
            <a:r>
              <a:rPr lang="en-US" altLang="nl-NL" sz="1800" b="0" dirty="0" err="1"/>
              <a:t>jongerendebat</a:t>
            </a:r>
            <a:r>
              <a:rPr lang="en-US" altLang="nl-NL" sz="1800" b="0" dirty="0"/>
              <a:t>)</a:t>
            </a:r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 err="1"/>
              <a:t>Kieskompas</a:t>
            </a:r>
            <a:r>
              <a:rPr lang="en-US" altLang="nl-NL" sz="1800" b="0" dirty="0"/>
              <a:t>, </a:t>
            </a:r>
            <a:r>
              <a:rPr lang="en-US" altLang="nl-NL" sz="1800" b="0" dirty="0" err="1"/>
              <a:t>stemwijzer</a:t>
            </a:r>
            <a:r>
              <a:rPr lang="en-US" altLang="nl-NL" sz="1800" b="0" dirty="0"/>
              <a:t>…?</a:t>
            </a:r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 err="1"/>
              <a:t>Verkiezingspagina</a:t>
            </a:r>
            <a:r>
              <a:rPr lang="en-US" altLang="nl-NL" sz="1800" b="0" dirty="0"/>
              <a:t> in het </a:t>
            </a:r>
            <a:r>
              <a:rPr lang="en-US" altLang="nl-NL" sz="1800" b="0" dirty="0" err="1"/>
              <a:t>Kontakt</a:t>
            </a:r>
            <a:endParaRPr lang="en-US" altLang="nl-NL" sz="1800" b="0" dirty="0"/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/>
              <a:t>Brief </a:t>
            </a:r>
            <a:r>
              <a:rPr lang="en-US" altLang="nl-NL" sz="1800" b="0" dirty="0" err="1"/>
              <a:t>vanuit</a:t>
            </a:r>
            <a:r>
              <a:rPr lang="en-US" altLang="nl-NL" sz="1800" b="0" dirty="0"/>
              <a:t> </a:t>
            </a:r>
            <a:r>
              <a:rPr lang="en-US" altLang="nl-NL" sz="1800" b="0" dirty="0" err="1"/>
              <a:t>burgemeester</a:t>
            </a:r>
            <a:r>
              <a:rPr lang="en-US" altLang="nl-NL" sz="1800" b="0" dirty="0"/>
              <a:t> </a:t>
            </a:r>
            <a:r>
              <a:rPr lang="en-US" altLang="nl-NL" sz="1800" b="0" dirty="0" err="1"/>
              <a:t>aan</a:t>
            </a:r>
            <a:r>
              <a:rPr lang="en-US" altLang="nl-NL" sz="1800" b="0" dirty="0"/>
              <a:t> </a:t>
            </a:r>
            <a:r>
              <a:rPr lang="en-US" altLang="nl-NL" sz="1800" b="0" dirty="0" err="1"/>
              <a:t>jongeren</a:t>
            </a:r>
            <a:endParaRPr lang="en-US" altLang="nl-NL" sz="1800" b="0" dirty="0"/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dirty="0"/>
              <a:t>Social media</a:t>
            </a:r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nl-NL" sz="1800" b="0" dirty="0"/>
          </a:p>
          <a:p>
            <a:pPr marL="285750" lvl="4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nl-NL" sz="1800" b="0" i="1" dirty="0" err="1"/>
              <a:t>Tijdelijke</a:t>
            </a:r>
            <a:r>
              <a:rPr lang="en-US" altLang="nl-NL" sz="1800" b="0" i="1" dirty="0"/>
              <a:t> </a:t>
            </a:r>
            <a:r>
              <a:rPr lang="en-US" altLang="nl-NL" sz="1800" b="0" i="1" dirty="0" err="1"/>
              <a:t>reclameborden</a:t>
            </a:r>
            <a:r>
              <a:rPr lang="en-US" altLang="nl-NL" sz="1800" b="0" i="1" dirty="0"/>
              <a:t> </a:t>
            </a:r>
            <a:r>
              <a:rPr lang="en-US" altLang="nl-NL" sz="1800" b="0" i="1" dirty="0" err="1"/>
              <a:t>plaatsen</a:t>
            </a:r>
            <a:r>
              <a:rPr lang="en-US" altLang="nl-NL" sz="1800" b="0" i="1" dirty="0"/>
              <a:t>. Melding </a:t>
            </a:r>
            <a:r>
              <a:rPr lang="en-US" altLang="nl-NL" sz="1800" b="0" i="1" dirty="0" err="1"/>
              <a:t>bij</a:t>
            </a:r>
            <a:r>
              <a:rPr lang="en-US" altLang="nl-NL" sz="1800" b="0" i="1" dirty="0"/>
              <a:t> </a:t>
            </a:r>
            <a:r>
              <a:rPr lang="en-US" altLang="nl-NL" sz="1800" b="0" i="1" dirty="0" err="1"/>
              <a:t>gemeente</a:t>
            </a:r>
            <a:r>
              <a:rPr lang="en-US" altLang="nl-NL" sz="1800" b="0" i="1" dirty="0"/>
              <a:t> is </a:t>
            </a:r>
            <a:r>
              <a:rPr lang="en-US" altLang="nl-NL" sz="1800" b="0" i="1" dirty="0" err="1"/>
              <a:t>verplicht</a:t>
            </a:r>
            <a:r>
              <a:rPr lang="en-US" altLang="nl-NL" sz="1800" b="0" i="1" dirty="0"/>
              <a:t> min 2wk van </a:t>
            </a:r>
            <a:r>
              <a:rPr lang="en-US" altLang="nl-NL" sz="1800" b="0" i="1" dirty="0" err="1"/>
              <a:t>tevoren</a:t>
            </a:r>
            <a:r>
              <a:rPr lang="en-US" altLang="nl-NL" sz="1800" b="0" i="1" dirty="0"/>
              <a:t> </a:t>
            </a:r>
            <a:r>
              <a:rPr lang="en-US" altLang="nl-NL" sz="1800" b="0" i="1" dirty="0" err="1"/>
              <a:t>en</a:t>
            </a:r>
            <a:r>
              <a:rPr lang="en-US" altLang="nl-NL" sz="1800" b="0" i="1" dirty="0"/>
              <a:t> </a:t>
            </a:r>
            <a:r>
              <a:rPr lang="en-US" altLang="nl-NL" sz="1800" b="0" i="1" dirty="0" err="1"/>
              <a:t>kosteloos</a:t>
            </a:r>
            <a:r>
              <a:rPr lang="en-US" altLang="nl-NL" sz="1800" b="0" i="1" dirty="0"/>
              <a:t>.</a:t>
            </a:r>
          </a:p>
          <a:p>
            <a:pPr lvl="4" fontAlgn="auto">
              <a:spcAft>
                <a:spcPts val="0"/>
              </a:spcAft>
              <a:defRPr/>
            </a:pPr>
            <a:endParaRPr lang="en-US" altLang="nl-NL" sz="1800" b="0" dirty="0"/>
          </a:p>
          <a:p>
            <a:pPr lvl="4" fontAlgn="auto">
              <a:spcAft>
                <a:spcPts val="0"/>
              </a:spcAft>
              <a:defRPr/>
            </a:pPr>
            <a:endParaRPr lang="en-US" altLang="nl-NL" sz="18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8E3177-53B4-C388-1583-8C61A9F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32" y="762285"/>
            <a:ext cx="7033120" cy="369025"/>
          </a:xfrm>
        </p:spPr>
        <p:txBody>
          <a:bodyPr/>
          <a:lstStyle/>
          <a:p>
            <a:r>
              <a:rPr lang="nl-NL" b="1" u="sng" noProof="0" dirty="0"/>
              <a:t>In aanloop naar de verkiezingen</a:t>
            </a:r>
            <a:endParaRPr lang="nl-NL" b="1" u="sng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260F30-2C93-84C1-CABD-9A81165B7E54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24A01-9242-4CFA-921F-F4D62CE48E2B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4DB3BA-9463-71DA-4C97-C69E431D608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20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C2531-0AB4-1D41-6271-F32C2B7E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 descr="Afbeelding met wolk, buitenshuis, Luchtfotografie, hemel&#10;&#10;Automatisch gegenereerde beschrijving">
            <a:extLst>
              <a:ext uri="{FF2B5EF4-FFF2-40B4-BE49-F238E27FC236}">
                <a16:creationId xmlns:a16="http://schemas.microsoft.com/office/drawing/2014/main" id="{7FC204FE-1CE9-8565-266D-AE5D776FB7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6" t="30" r="895"/>
          <a:stretch/>
        </p:blipFill>
        <p:spPr>
          <a:xfrm>
            <a:off x="-69574" y="0"/>
            <a:ext cx="3659700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BA4DD649-5117-E6ED-6F3C-0B6697005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93394" y="1978297"/>
            <a:ext cx="6152835" cy="2901405"/>
          </a:xfrm>
        </p:spPr>
        <p:txBody>
          <a:bodyPr/>
          <a:lstStyle/>
          <a:p>
            <a:pPr marL="0" indent="0" defTabSz="914400" eaLnBrk="1" hangingPunct="1">
              <a:buNone/>
            </a:pPr>
            <a:r>
              <a:rPr lang="nl-NL" altLang="nl-NL" sz="2000" dirty="0"/>
              <a:t>Brieven en uitnodigingen voor input in verkiezingsprogramma’s en overige informatie verkiezingen.</a:t>
            </a:r>
          </a:p>
          <a:p>
            <a:pPr marL="0" indent="0" defTabSz="914400" eaLnBrk="1" hangingPunct="1">
              <a:buNone/>
            </a:pPr>
            <a:endParaRPr lang="nl-NL" altLang="nl-NL" sz="2000" dirty="0"/>
          </a:p>
          <a:p>
            <a:r>
              <a:rPr lang="nl-NL" altLang="nl-NL" sz="2000" dirty="0"/>
              <a:t>Website</a:t>
            </a:r>
          </a:p>
          <a:p>
            <a:r>
              <a:rPr lang="nl-NL" altLang="nl-NL" sz="2000" dirty="0" err="1"/>
              <a:t>Ibabs</a:t>
            </a:r>
            <a:r>
              <a:rPr lang="nl-NL" altLang="nl-NL" sz="2000" dirty="0"/>
              <a:t> (vergadersysteem Raad / overzichten)</a:t>
            </a:r>
          </a:p>
          <a:p>
            <a:pPr marL="0" indent="0" defTabSz="914400" eaLnBrk="1" hangingPunct="1">
              <a:buNone/>
            </a:pPr>
            <a:endParaRPr lang="nl-NL" altLang="nl-NL" sz="2000" dirty="0"/>
          </a:p>
          <a:p>
            <a:pPr marL="0" indent="0" defTabSz="914400" eaLnBrk="1" hangingPunct="1">
              <a:buNone/>
            </a:pPr>
            <a:endParaRPr lang="nl-NL" altLang="nl-NL" sz="20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A10831F-E66E-BA01-B87A-ADF593CD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394" y="766011"/>
            <a:ext cx="5277600" cy="873488"/>
          </a:xfrm>
        </p:spPr>
        <p:txBody>
          <a:bodyPr/>
          <a:lstStyle/>
          <a:p>
            <a:r>
              <a:rPr lang="nl-NL" b="1" u="sng" dirty="0"/>
              <a:t>Input verkiezingsprogramma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21F075-5DA8-68E7-679D-1D2113B5C77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D408B-0A4D-4207-BD31-0F8611457D8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206738-54A8-E8FB-4603-DEAD206BCC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6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7D1F3-E76A-6DE9-44C8-CF890ECEA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afbeelding 19" descr="Afbeelding met buitenshuis, boom, hemel, Luchtfotografie&#10;&#10;Automatisch gegenereerde beschrijving">
            <a:extLst>
              <a:ext uri="{FF2B5EF4-FFF2-40B4-BE49-F238E27FC236}">
                <a16:creationId xmlns:a16="http://schemas.microsoft.com/office/drawing/2014/main" id="{8C9D99FA-D390-CB77-C480-310AA74BA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/>
        </p:blipFill>
        <p:spPr>
          <a:xfrm>
            <a:off x="1" y="0"/>
            <a:ext cx="4106461" cy="6858000"/>
          </a:xfrm>
        </p:spPr>
      </p:pic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DB0BCDFE-789D-AAE5-B676-8E66AA3BD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13911" y="2102695"/>
            <a:ext cx="6457581" cy="5174083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Uitslagen avond 18 maart 2026 in de </a:t>
            </a:r>
            <a:r>
              <a:rPr lang="nl-NL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Driemanen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sluiting stembussen.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OP!!! Dit is een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voorlopige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uitslag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zijn vroegst 26 maart 2026 vaststelling van de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uitslag in openbare zitting centraal stembureau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altLang="nl-NL" sz="2400" dirty="0"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EEA5D13-B108-6454-F63E-8A97054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911" y="720000"/>
            <a:ext cx="7034400" cy="370613"/>
          </a:xfrm>
        </p:spPr>
        <p:txBody>
          <a:bodyPr/>
          <a:lstStyle/>
          <a:p>
            <a:r>
              <a:rPr lang="nl-NL" b="1" u="sng" noProof="0" dirty="0"/>
              <a:t>De uitslag</a:t>
            </a:r>
            <a:endParaRPr lang="nl-NL" b="1" u="sng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606A49-44F6-5DE8-3F32-DBF80207A7A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324A01-9242-4CFA-921F-F4D62CE48E2B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0940F3-D2A2-CA82-047C-858D8523D9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2032" y="6344941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DCABCA-2DDE-C603-E198-2A00386F9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A985B0-BBDC-686E-B373-B80E2CE7A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14551">
            <a:off x="8849987" y="4072023"/>
            <a:ext cx="2831799" cy="20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9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C2531-0AB4-1D41-6271-F32C2B7E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3" descr="Afbeelding met wolk, buitenshuis, Luchtfotografie, hemel&#10;&#10;Automatisch gegenereerde beschrijving">
            <a:extLst>
              <a:ext uri="{FF2B5EF4-FFF2-40B4-BE49-F238E27FC236}">
                <a16:creationId xmlns:a16="http://schemas.microsoft.com/office/drawing/2014/main" id="{7FC204FE-1CE9-8565-266D-AE5D776FB7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" t="-260" r="55976" b="290"/>
          <a:stretch/>
        </p:blipFill>
        <p:spPr>
          <a:xfrm>
            <a:off x="1" y="0"/>
            <a:ext cx="2549562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BA4DD649-5117-E6ED-6F3C-0B6697005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164563" y="2059820"/>
            <a:ext cx="5953209" cy="4963402"/>
          </a:xfrm>
        </p:spPr>
        <p:txBody>
          <a:bodyPr/>
          <a:lstStyle/>
          <a:p>
            <a:r>
              <a:rPr lang="nl-NL" dirty="0"/>
              <a:t>Voorzitter centraal stembureau stelt benoemden schriftelijk in kennis van hun benoeming en geeft tegelijk schriftelijk kennis van de benoeming aan de gemeenteraad</a:t>
            </a:r>
          </a:p>
          <a:p>
            <a:r>
              <a:rPr lang="nl-NL" dirty="0"/>
              <a:t>Benoemde deelt gemeenteraad schriftelijk mee dat deze de benoeming wel of niet aanneemt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A10831F-E66E-BA01-B87A-ADF593CD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563" y="701140"/>
            <a:ext cx="5277600" cy="873488"/>
          </a:xfrm>
        </p:spPr>
        <p:txBody>
          <a:bodyPr/>
          <a:lstStyle/>
          <a:p>
            <a:r>
              <a:rPr lang="nl-NL" b="1" u="sng" noProof="0" dirty="0"/>
              <a:t>Benoeming</a:t>
            </a:r>
            <a:endParaRPr lang="nl-NL" b="1" u="sng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21F075-5DA8-68E7-679D-1D2113B5C77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FD408B-0A4D-4207-BD31-0F8611457D87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E682514-199D-50A5-12AB-0B0D32CBB9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32032" y="6344941"/>
            <a:ext cx="5244695" cy="14475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Plaats hier je voettekst</a:t>
            </a:r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206738-54A8-E8FB-4603-DEAD206BCC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9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shuis, hemel, plant&#10;&#10;Automatisch gegenereerde beschrijving">
            <a:extLst>
              <a:ext uri="{FF2B5EF4-FFF2-40B4-BE49-F238E27FC236}">
                <a16:creationId xmlns:a16="http://schemas.microsoft.com/office/drawing/2014/main" id="{F180F16F-2322-7E22-82FB-AC8795697E1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r="27325"/>
          <a:stretch/>
        </p:blipFill>
        <p:spPr>
          <a:xfrm>
            <a:off x="6565750" y="0"/>
            <a:ext cx="5626250" cy="6858000"/>
          </a:xfrm>
        </p:spPr>
      </p:pic>
      <p:sp>
        <p:nvSpPr>
          <p:cNvPr id="9" name="Tijdelijke aanduiding voor verticale tekst 8">
            <a:extLst>
              <a:ext uri="{FF2B5EF4-FFF2-40B4-BE49-F238E27FC236}">
                <a16:creationId xmlns:a16="http://schemas.microsoft.com/office/drawing/2014/main" id="{2D337A85-9B57-1F14-8EEE-660FE719D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515" y="1731981"/>
            <a:ext cx="5767723" cy="4248941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  <a:defRPr/>
            </a:pPr>
            <a:endParaRPr lang="nl-NL" altLang="nl-NL" sz="2800" dirty="0"/>
          </a:p>
          <a:p>
            <a:r>
              <a:rPr lang="nl-NL" dirty="0"/>
              <a:t>Benoemingsbesluiten met ontvangstbevestigingen</a:t>
            </a:r>
          </a:p>
          <a:p>
            <a:r>
              <a:rPr lang="nl-NL" dirty="0"/>
              <a:t>Verklaring aanneming benoeming</a:t>
            </a:r>
          </a:p>
          <a:p>
            <a:r>
              <a:rPr lang="nl-NL" dirty="0"/>
              <a:t>Uittreksels BRP en Kopie ID</a:t>
            </a:r>
          </a:p>
          <a:p>
            <a:r>
              <a:rPr lang="nl-NL" dirty="0"/>
              <a:t>Register Nevenfuncties en Opgave Openbare betrekkingen</a:t>
            </a:r>
          </a:p>
          <a:p>
            <a:r>
              <a:rPr lang="nl-NL" dirty="0"/>
              <a:t>Maar ook: IB (of pseudo </a:t>
            </a:r>
            <a:r>
              <a:rPr lang="nl-NL" dirty="0" err="1"/>
              <a:t>werknemerverklaring</a:t>
            </a:r>
            <a:r>
              <a:rPr lang="nl-NL" dirty="0"/>
              <a:t>), agenda raadsvergadering 1 april, </a:t>
            </a:r>
            <a:r>
              <a:rPr lang="nl-NL" dirty="0" err="1"/>
              <a:t>placering</a:t>
            </a:r>
            <a:r>
              <a:rPr lang="nl-NL" dirty="0"/>
              <a:t> in de raadzaal, eed of belofte, tags, e-mailadressen, ICT/ </a:t>
            </a:r>
            <a:r>
              <a:rPr lang="nl-NL" dirty="0" err="1"/>
              <a:t>iPads</a:t>
            </a:r>
            <a:r>
              <a:rPr lang="nl-NL" dirty="0"/>
              <a:t> in bruikleen, fotograaf (website), etc. </a:t>
            </a:r>
          </a:p>
          <a:p>
            <a:pPr marL="0" indent="0">
              <a:buNone/>
              <a:defRPr/>
            </a:pPr>
            <a:endParaRPr lang="nl-NL" altLang="nl-NL" dirty="0"/>
          </a:p>
          <a:p>
            <a:pPr marL="457200" indent="-457200">
              <a:defRPr/>
            </a:pPr>
            <a:endParaRPr lang="nl-NL" sz="2600" dirty="0"/>
          </a:p>
          <a:p>
            <a:pPr marL="0" lvl="6" indent="0">
              <a:buNone/>
            </a:pPr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D24F904A-1949-17F6-B9C5-2D6A3988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000"/>
            <a:ext cx="5376861" cy="873488"/>
          </a:xfrm>
        </p:spPr>
        <p:txBody>
          <a:bodyPr/>
          <a:lstStyle/>
          <a:p>
            <a:r>
              <a:rPr lang="nl-NL" b="1" u="sng" noProof="0" dirty="0"/>
              <a:t>Wasstraat op </a:t>
            </a:r>
            <a:r>
              <a:rPr lang="nl-NL" b="1" u="sng" dirty="0"/>
              <a:t>30</a:t>
            </a:r>
            <a:r>
              <a:rPr lang="nl-NL" b="1" u="sng" noProof="0" dirty="0"/>
              <a:t> maart 2026</a:t>
            </a:r>
            <a:endParaRPr lang="nl-NL" b="1" u="sng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B9DDAC-5CC2-7A46-1D62-8CFF2ABDEA07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8181441" y="7132019"/>
            <a:ext cx="2913306" cy="14475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6AFA7F-DBD4-4215-A6F2-596FE38AF5E4}" type="datetime4">
              <a:rPr kumimoji="0" lang="nl-NL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juli 2025</a:t>
            </a:fld>
            <a:endParaRPr kumimoji="0" lang="nl-NL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8C2363-B3E6-D056-E578-504D6EED2FB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1471275" y="6286500"/>
            <a:ext cx="344954" cy="27131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843DB9-9987-4157-AB9C-CEA8D7D910BB}" type="slidenum">
              <a:rPr kumimoji="0" lang="nl-NL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0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BLANGUAGEID" val="nl-NL"/>
</p:tagLst>
</file>

<file path=ppt/theme/theme1.xml><?xml version="1.0" encoding="utf-8"?>
<a:theme xmlns:a="http://schemas.openxmlformats.org/drawingml/2006/main" name="Templateset - gemeente Krimpenerwaard">
  <a:themeElements>
    <a:clrScheme name="PPT - Groen &amp; grijs">
      <a:dk1>
        <a:srgbClr val="211F26"/>
      </a:dk1>
      <a:lt1>
        <a:srgbClr val="FFFFFF"/>
      </a:lt1>
      <a:dk2>
        <a:srgbClr val="8B859B"/>
      </a:dk2>
      <a:lt2>
        <a:srgbClr val="DADADA"/>
      </a:lt2>
      <a:accent1>
        <a:srgbClr val="003E51"/>
      </a:accent1>
      <a:accent2>
        <a:srgbClr val="71C5E8"/>
      </a:accent2>
      <a:accent3>
        <a:srgbClr val="00B1EB"/>
      </a:accent3>
      <a:accent4>
        <a:srgbClr val="006D9E"/>
      </a:accent4>
      <a:accent5>
        <a:srgbClr val="00843D"/>
      </a:accent5>
      <a:accent6>
        <a:srgbClr val="78BE20"/>
      </a:accent6>
      <a:hlink>
        <a:srgbClr val="006D9E"/>
      </a:hlink>
      <a:folHlink>
        <a:srgbClr val="71C5E8"/>
      </a:folHlink>
    </a:clrScheme>
    <a:fontScheme name="Lettertypen gemeente Krimpenerwa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458</TotalTime>
  <Words>845</Words>
  <Application>Microsoft Office PowerPoint</Application>
  <PresentationFormat>Breedbeeld</PresentationFormat>
  <Paragraphs>156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Garamond</vt:lpstr>
      <vt:lpstr>Segoe UI</vt:lpstr>
      <vt:lpstr>Segoe UI Light</vt:lpstr>
      <vt:lpstr>Wingdings</vt:lpstr>
      <vt:lpstr>Templateset - gemeente Krimpenerwaard</vt:lpstr>
      <vt:lpstr>Titeldia (groen)</vt:lpstr>
      <vt:lpstr>Even voorstellen </vt:lpstr>
      <vt:lpstr>Kandidaten</vt:lpstr>
      <vt:lpstr>VOG Verklaringen</vt:lpstr>
      <vt:lpstr>In aanloop naar de verkiezingen</vt:lpstr>
      <vt:lpstr>Input verkiezingsprogramma</vt:lpstr>
      <vt:lpstr>De uitslag</vt:lpstr>
      <vt:lpstr>Benoeming</vt:lpstr>
      <vt:lpstr>Wasstraat op 30 maart 2026</vt:lpstr>
      <vt:lpstr>Onderzoeksgeloofsbrieven</vt:lpstr>
      <vt:lpstr>Laatste en eerste raadsvergadering</vt:lpstr>
      <vt:lpstr>31 maart 2026 Afscheidsraad</vt:lpstr>
      <vt:lpstr>1 april 2026 Installatie raad</vt:lpstr>
      <vt:lpstr>Inwerken - startprogramma</vt:lpstr>
      <vt:lpstr>Formatieproces</vt:lpstr>
      <vt:lpstr>Vragen?</vt:lpstr>
      <vt:lpstr>Afbeelding (tekstblok rechtsonder)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Smulders</dc:creator>
  <cp:lastModifiedBy>Saskia van Dijk</cp:lastModifiedBy>
  <cp:revision>54</cp:revision>
  <dcterms:created xsi:type="dcterms:W3CDTF">2025-07-08T10:36:24Z</dcterms:created>
  <dcterms:modified xsi:type="dcterms:W3CDTF">2025-07-14T17:16:40Z</dcterms:modified>
</cp:coreProperties>
</file>